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8"/>
  </p:notesMasterIdLst>
  <p:sldIdLst>
    <p:sldId id="260" r:id="rId3"/>
    <p:sldId id="261" r:id="rId4"/>
    <p:sldId id="259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FF"/>
    <a:srgbClr val="003399"/>
    <a:srgbClr val="0066CC"/>
    <a:srgbClr val="990066"/>
    <a:srgbClr val="66CC00"/>
    <a:srgbClr val="00CCFF"/>
    <a:srgbClr val="00CC33"/>
    <a:srgbClr val="00CC00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44" autoAdjust="0"/>
  </p:normalViewPr>
  <p:slideViewPr>
    <p:cSldViewPr snapToGrid="0" snapToObjects="1">
      <p:cViewPr varScale="1">
        <p:scale>
          <a:sx n="91" d="100"/>
          <a:sy n="91" d="100"/>
        </p:scale>
        <p:origin x="21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2B5E0-8E80-4F62-B984-D3F77F887A87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7BE5D-E459-4904-9AB6-9DCF09EDD6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36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61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76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78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153312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CCFF"/>
                </a:solidFill>
                <a:latin typeface="Museo 700"/>
              </a:defRPr>
            </a:lvl1pPr>
          </a:lstStyle>
          <a:p>
            <a:r>
              <a:rPr lang="en-AU" dirty="0"/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8" y="1635787"/>
            <a:ext cx="6701114" cy="4194487"/>
          </a:xfrm>
          <a:prstGeom prst="rect">
            <a:avLst/>
          </a:prstGeom>
        </p:spPr>
        <p:txBody>
          <a:bodyPr/>
          <a:lstStyle>
            <a:lvl1pPr marL="342900" indent="-342900" algn="l">
              <a:buAutoNum type="arabicPeriod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Seymour overview</a:t>
            </a:r>
          </a:p>
          <a:p>
            <a:r>
              <a:rPr lang="en-AU" dirty="0"/>
              <a:t>Chapter one title goes here</a:t>
            </a:r>
          </a:p>
          <a:p>
            <a:r>
              <a:rPr lang="en-AU" dirty="0"/>
              <a:t>Chapter two goes here</a:t>
            </a:r>
          </a:p>
          <a:p>
            <a:r>
              <a:rPr lang="en-AU" dirty="0"/>
              <a:t>Chapter three goes here</a:t>
            </a:r>
          </a:p>
          <a:p>
            <a:r>
              <a:rPr lang="en-AU" dirty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6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6CC00"/>
                </a:solidFill>
                <a:latin typeface="Museo 700"/>
              </a:defRPr>
            </a:lvl1pPr>
          </a:lstStyle>
          <a:p>
            <a:r>
              <a:rPr lang="en-AU" dirty="0"/>
              <a:t>1. Seymour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990066"/>
                </a:solidFill>
                <a:latin typeface="Museo 700"/>
              </a:defRPr>
            </a:lvl1pPr>
          </a:lstStyle>
          <a:p>
            <a:r>
              <a:rPr lang="en-AU" dirty="0"/>
              <a:t>2. Chapter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8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99"/>
                </a:solidFill>
                <a:latin typeface="Museo 700"/>
              </a:defRPr>
            </a:lvl1pPr>
          </a:lstStyle>
          <a:p>
            <a:r>
              <a:rPr lang="en-AU" dirty="0"/>
              <a:t>3. Chapter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5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92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0949"/>
            <a:ext cx="7772400" cy="825874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chemeClr val="bg1"/>
                </a:solidFill>
                <a:latin typeface="Museo 700"/>
              </a:defRPr>
            </a:lvl1pPr>
          </a:lstStyle>
          <a:p>
            <a:r>
              <a:rPr lang="en-AU" dirty="0"/>
              <a:t>[Title to come here]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680915"/>
            <a:ext cx="6400800" cy="8002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00" b="0" i="0">
                <a:solidFill>
                  <a:schemeClr val="bg1"/>
                </a:solidFill>
                <a:latin typeface="Museo 300"/>
                <a:cs typeface="Museo 5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SUBTITLE TO COME HERE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1913" y="2608930"/>
            <a:ext cx="8407660" cy="0"/>
          </a:xfrm>
          <a:prstGeom prst="line">
            <a:avLst/>
          </a:prstGeom>
          <a:ln w="190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ollow_bPP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33" y="6044797"/>
            <a:ext cx="7146244" cy="82805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520556" y="6349720"/>
            <a:ext cx="23856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i="0" dirty="0">
                <a:solidFill>
                  <a:schemeClr val="bg1"/>
                </a:solidFill>
                <a:latin typeface="Museo 700"/>
                <a:cs typeface="Museo 700"/>
              </a:rPr>
              <a:t>Seymour College / </a:t>
            </a:r>
            <a:fld id="{826E4AEB-A5AE-6146-806D-2627046A3A23}" type="slidenum">
              <a:rPr lang="en-US" sz="1400" b="0" i="0" smtClean="0">
                <a:solidFill>
                  <a:schemeClr val="bg1"/>
                </a:solidFill>
                <a:latin typeface="Museo 700"/>
                <a:cs typeface="Museo 700"/>
              </a:rPr>
              <a:pPr algn="r"/>
              <a:t>‹#›</a:t>
            </a:fld>
            <a:endParaRPr lang="en-US" sz="1400" b="0" i="0" dirty="0">
              <a:solidFill>
                <a:schemeClr val="bg1"/>
              </a:solidFill>
              <a:latin typeface="Museo 700"/>
              <a:cs typeface="Museo 700"/>
            </a:endParaRPr>
          </a:p>
        </p:txBody>
      </p:sp>
    </p:spTree>
    <p:extLst>
      <p:ext uri="{BB962C8B-B14F-4D97-AF65-F5344CB8AC3E}">
        <p14:creationId xmlns:p14="http://schemas.microsoft.com/office/powerpoint/2010/main" val="189870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ront_bP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300" cy="653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1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671" y="724906"/>
            <a:ext cx="4604657" cy="825874"/>
          </a:xfrm>
        </p:spPr>
        <p:txBody>
          <a:bodyPr/>
          <a:lstStyle/>
          <a:p>
            <a:r>
              <a:rPr lang="en-US" sz="5400" dirty="0"/>
              <a:t>VCE </a:t>
            </a:r>
            <a:br>
              <a:rPr lang="en-US" sz="5400" dirty="0"/>
            </a:br>
            <a:r>
              <a:rPr lang="en-US" sz="6600" dirty="0"/>
              <a:t>Chemistry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343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13"/>
    </mc:Choice>
    <mc:Fallback xmlns="">
      <p:transition spd="slow" advTm="1981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951" y="918575"/>
            <a:ext cx="4193442" cy="498768"/>
          </a:xfrm>
        </p:spPr>
        <p:txBody>
          <a:bodyPr/>
          <a:lstStyle/>
          <a:p>
            <a:r>
              <a:rPr lang="en-US" sz="2800" dirty="0"/>
              <a:t>Chemistry – What is matter?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841" y="1996950"/>
            <a:ext cx="4039159" cy="26951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everything made of?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Why is water so amazing?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are atoms?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makes elements different from each other?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are chemical reactions important for everyday life? </a:t>
            </a:r>
          </a:p>
        </p:txBody>
      </p:sp>
    </p:spTree>
    <p:extLst>
      <p:ext uri="{BB962C8B-B14F-4D97-AF65-F5344CB8AC3E}">
        <p14:creationId xmlns:p14="http://schemas.microsoft.com/office/powerpoint/2010/main" val="10476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91"/>
    </mc:Choice>
    <mc:Fallback xmlns="">
      <p:transition spd="slow" advTm="1609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828918"/>
            <a:ext cx="4393079" cy="498768"/>
          </a:xfrm>
        </p:spPr>
        <p:txBody>
          <a:bodyPr/>
          <a:lstStyle/>
          <a:p>
            <a:r>
              <a:rPr lang="en-US" sz="2800" dirty="0"/>
              <a:t>Course Overview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99" y="1502229"/>
            <a:ext cx="5780315" cy="4898571"/>
          </a:xfrm>
        </p:spPr>
        <p:txBody>
          <a:bodyPr/>
          <a:lstStyle/>
          <a:p>
            <a:r>
              <a:rPr lang="en-US" b="1" dirty="0"/>
              <a:t>Unit 1 – How can the diversity of materials be explained?</a:t>
            </a:r>
          </a:p>
          <a:p>
            <a:r>
              <a:rPr lang="en-US" i="1" dirty="0"/>
              <a:t>Periodic table, types of elements, types of chemical bonding, </a:t>
            </a:r>
            <a:r>
              <a:rPr lang="en-US" i="1" dirty="0">
                <a:solidFill>
                  <a:srgbClr val="FF0000"/>
                </a:solidFill>
              </a:rPr>
              <a:t>research investigation</a:t>
            </a:r>
            <a:endParaRPr lang="en-US" i="1" dirty="0"/>
          </a:p>
          <a:p>
            <a:r>
              <a:rPr lang="en-US" b="1" dirty="0"/>
              <a:t>Unit 2 – What makes water such a unique chemical?</a:t>
            </a:r>
          </a:p>
          <a:p>
            <a:r>
              <a:rPr lang="en-US" i="1" dirty="0"/>
              <a:t>Solutions, acids and bases, redox reactions, analysis of samples in water + </a:t>
            </a:r>
            <a:r>
              <a:rPr lang="en-US" i="1" dirty="0">
                <a:solidFill>
                  <a:srgbClr val="FF0000"/>
                </a:solidFill>
              </a:rPr>
              <a:t>practical investigation</a:t>
            </a:r>
          </a:p>
          <a:p>
            <a:r>
              <a:rPr lang="en-US" b="1" dirty="0"/>
              <a:t>Unit 3 – How can chemical processes be designed to optimize efficiency?</a:t>
            </a:r>
          </a:p>
          <a:p>
            <a:r>
              <a:rPr lang="en-US" i="1" dirty="0"/>
              <a:t>Fuels, combustion, electrochemistry, equilibrium </a:t>
            </a:r>
          </a:p>
          <a:p>
            <a:r>
              <a:rPr lang="en-US" b="1" dirty="0"/>
              <a:t>Unit 4 – How are organic compounds categorised, analysed and used? </a:t>
            </a:r>
          </a:p>
          <a:p>
            <a:r>
              <a:rPr lang="en-US" i="1" dirty="0"/>
              <a:t>Categorising molecules, properties of molecules, analysis of compounds, food chemistry + </a:t>
            </a:r>
            <a:r>
              <a:rPr lang="en-US" i="1" dirty="0">
                <a:solidFill>
                  <a:srgbClr val="FF0000"/>
                </a:solidFill>
              </a:rPr>
              <a:t>practical investigation </a:t>
            </a:r>
          </a:p>
        </p:txBody>
      </p:sp>
    </p:spTree>
    <p:extLst>
      <p:ext uri="{BB962C8B-B14F-4D97-AF65-F5344CB8AC3E}">
        <p14:creationId xmlns:p14="http://schemas.microsoft.com/office/powerpoint/2010/main" val="40684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55"/>
    </mc:Choice>
    <mc:Fallback xmlns="">
      <p:transition spd="slow" advTm="4315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2757" y="949517"/>
            <a:ext cx="2530929" cy="498768"/>
          </a:xfrm>
        </p:spPr>
        <p:txBody>
          <a:bodyPr/>
          <a:lstStyle/>
          <a:p>
            <a:r>
              <a:rPr lang="en-US" sz="2800" dirty="0"/>
              <a:t>Pathways</a:t>
            </a:r>
            <a:r>
              <a:rPr lang="en-US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98156" y="1635787"/>
            <a:ext cx="4986215" cy="44057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Chemical related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 Sciences – nursing &amp; midwifery, medicine, pharmacy, allied health.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(Chemistry)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Chemical related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Food Chemistry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Pharmacy/Drug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Environmental Monitoring and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Forensic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Waste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Metallurgy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6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34"/>
    </mc:Choice>
    <mc:Fallback xmlns="">
      <p:transition spd="slow" advTm="6093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041507"/>
            <a:ext cx="6392174" cy="498768"/>
          </a:xfrm>
        </p:spPr>
        <p:txBody>
          <a:bodyPr/>
          <a:lstStyle/>
          <a:p>
            <a:r>
              <a:rPr lang="en-US" dirty="0">
                <a:solidFill>
                  <a:srgbClr val="0033FF"/>
                </a:solidFill>
              </a:rPr>
              <a:t>What to expect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635786"/>
            <a:ext cx="5274129" cy="45364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Chemistry is challenging and rewarding.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succeed in this subject you will need to: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 hard and be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organised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learning.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a good understanding of simple mathematics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Complete significant independent study.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Participate in class discussions &amp; practical activities.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and talk to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Gao for more information about this excellent field of Science!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9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683"/>
    </mc:Choice>
    <mc:Fallback xmlns="">
      <p:transition spd="slow" advTm="92683"/>
    </mc:Fallback>
  </mc:AlternateContent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254</Words>
  <Application>Microsoft Office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Museo 300</vt:lpstr>
      <vt:lpstr>Museo 700</vt:lpstr>
      <vt:lpstr>Office Theme</vt:lpstr>
      <vt:lpstr>Custom Design</vt:lpstr>
      <vt:lpstr>VCE  Chemistry</vt:lpstr>
      <vt:lpstr>Chemistry – What is matter?  </vt:lpstr>
      <vt:lpstr>Course Overview </vt:lpstr>
      <vt:lpstr>Pathways </vt:lpstr>
      <vt:lpstr>What to expect</vt:lpstr>
    </vt:vector>
  </TitlesOfParts>
  <Company>X S 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Olax</dc:creator>
  <cp:lastModifiedBy>Jennie Gao</cp:lastModifiedBy>
  <cp:revision>30</cp:revision>
  <dcterms:created xsi:type="dcterms:W3CDTF">2015-02-16T04:39:47Z</dcterms:created>
  <dcterms:modified xsi:type="dcterms:W3CDTF">2021-07-26T05:34:49Z</dcterms:modified>
</cp:coreProperties>
</file>