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0"/>
  </p:notesMasterIdLst>
  <p:handoutMasterIdLst>
    <p:handoutMasterId r:id="rId31"/>
  </p:handoutMasterIdLst>
  <p:sldIdLst>
    <p:sldId id="257" r:id="rId5"/>
    <p:sldId id="485" r:id="rId6"/>
    <p:sldId id="311" r:id="rId7"/>
    <p:sldId id="470" r:id="rId8"/>
    <p:sldId id="471" r:id="rId9"/>
    <p:sldId id="472" r:id="rId10"/>
    <p:sldId id="473" r:id="rId11"/>
    <p:sldId id="474" r:id="rId12"/>
    <p:sldId id="484" r:id="rId13"/>
    <p:sldId id="475" r:id="rId14"/>
    <p:sldId id="493" r:id="rId15"/>
    <p:sldId id="480" r:id="rId16"/>
    <p:sldId id="486" r:id="rId17"/>
    <p:sldId id="481" r:id="rId18"/>
    <p:sldId id="494" r:id="rId19"/>
    <p:sldId id="482" r:id="rId20"/>
    <p:sldId id="487" r:id="rId21"/>
    <p:sldId id="483" r:id="rId22"/>
    <p:sldId id="488" r:id="rId23"/>
    <p:sldId id="476" r:id="rId24"/>
    <p:sldId id="477" r:id="rId25"/>
    <p:sldId id="478" r:id="rId26"/>
    <p:sldId id="490" r:id="rId27"/>
    <p:sldId id="479" r:id="rId28"/>
    <p:sldId id="491" r:id="rId29"/>
  </p:sldIdLst>
  <p:sldSz cx="9144000" cy="5143500" type="screen16x9"/>
  <p:notesSz cx="6858000" cy="9144000"/>
  <p:defaultTextStyle>
    <a:defPPr>
      <a:defRPr lang="en-AU"/>
    </a:defPPr>
    <a:lvl1pPr algn="l" rtl="0" eaLnBrk="0" fontAlgn="base" hangingPunct="0">
      <a:spcBef>
        <a:spcPct val="0"/>
      </a:spcBef>
      <a:spcAft>
        <a:spcPct val="0"/>
      </a:spcAft>
      <a:defRPr sz="24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E3"/>
    <a:srgbClr val="0099CC"/>
    <a:srgbClr val="306278"/>
    <a:srgbClr val="468EAE"/>
    <a:srgbClr val="646566"/>
    <a:srgbClr val="C0C0C0"/>
    <a:srgbClr val="75AEC7"/>
    <a:srgbClr val="777879"/>
    <a:srgbClr val="303132"/>
    <a:srgbClr val="2A56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8993" autoAdjust="0"/>
  </p:normalViewPr>
  <p:slideViewPr>
    <p:cSldViewPr>
      <p:cViewPr varScale="1">
        <p:scale>
          <a:sx n="119" d="100"/>
          <a:sy n="119" d="100"/>
        </p:scale>
        <p:origin x="1356" y="10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3" d="100"/>
          <a:sy n="43" d="100"/>
        </p:scale>
        <p:origin x="-138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E62EE9-33BB-4FF9-B6BC-B6752D02018E}" type="doc">
      <dgm:prSet loTypeId="urn:microsoft.com/office/officeart/2005/8/layout/radial1" loCatId="cycle" qsTypeId="urn:microsoft.com/office/officeart/2005/8/quickstyle/simple1" qsCatId="simple" csTypeId="urn:microsoft.com/office/officeart/2005/8/colors/accent2_4" csCatId="accent2" phldr="1"/>
      <dgm:spPr/>
      <dgm:t>
        <a:bodyPr/>
        <a:lstStyle/>
        <a:p>
          <a:endParaRPr lang="en-AU"/>
        </a:p>
      </dgm:t>
    </dgm:pt>
    <dgm:pt modelId="{A4BD751C-A13B-45E2-ADF9-E88BE6566709}">
      <dgm:prSet phldrT="[Text]"/>
      <dgm:spPr/>
      <dgm:t>
        <a:bodyPr/>
        <a:lstStyle/>
        <a:p>
          <a:r>
            <a:rPr lang="en-AU" dirty="0"/>
            <a:t>Making artworks</a:t>
          </a:r>
        </a:p>
      </dgm:t>
    </dgm:pt>
    <dgm:pt modelId="{8E11A739-9ACD-423E-9837-D94ED78423E1}" type="parTrans" cxnId="{4F5E02D8-7967-46D6-A95E-0C8F5CCABC0E}">
      <dgm:prSet/>
      <dgm:spPr/>
      <dgm:t>
        <a:bodyPr/>
        <a:lstStyle/>
        <a:p>
          <a:endParaRPr lang="en-AU"/>
        </a:p>
      </dgm:t>
    </dgm:pt>
    <dgm:pt modelId="{556D7DE5-D853-4B90-91D4-6E3794DC26FC}" type="sibTrans" cxnId="{4F5E02D8-7967-46D6-A95E-0C8F5CCABC0E}">
      <dgm:prSet/>
      <dgm:spPr/>
      <dgm:t>
        <a:bodyPr/>
        <a:lstStyle/>
        <a:p>
          <a:endParaRPr lang="en-AU"/>
        </a:p>
      </dgm:t>
    </dgm:pt>
    <dgm:pt modelId="{E9E19E74-C7FC-4315-B91D-EDB07A0F3F82}">
      <dgm:prSet phldrT="[Text]"/>
      <dgm:spPr/>
      <dgm:t>
        <a:bodyPr/>
        <a:lstStyle/>
        <a:p>
          <a:r>
            <a:rPr lang="en-AU" dirty="0"/>
            <a:t>Artforms</a:t>
          </a:r>
        </a:p>
      </dgm:t>
    </dgm:pt>
    <dgm:pt modelId="{F69D0048-632D-4FA1-9763-DB412C851D95}" type="parTrans" cxnId="{DBAE2D9C-D011-45F8-A658-E5BED0340EC2}">
      <dgm:prSet/>
      <dgm:spPr/>
      <dgm:t>
        <a:bodyPr/>
        <a:lstStyle/>
        <a:p>
          <a:endParaRPr lang="en-AU"/>
        </a:p>
      </dgm:t>
    </dgm:pt>
    <dgm:pt modelId="{635A85F4-DA01-4333-A324-5307A29ED440}" type="sibTrans" cxnId="{DBAE2D9C-D011-45F8-A658-E5BED0340EC2}">
      <dgm:prSet/>
      <dgm:spPr/>
      <dgm:t>
        <a:bodyPr/>
        <a:lstStyle/>
        <a:p>
          <a:endParaRPr lang="en-AU"/>
        </a:p>
      </dgm:t>
    </dgm:pt>
    <dgm:pt modelId="{269E7830-3497-4736-8B44-F8A7E0285916}">
      <dgm:prSet phldrT="[Text]"/>
      <dgm:spPr/>
      <dgm:t>
        <a:bodyPr/>
        <a:lstStyle/>
        <a:p>
          <a:r>
            <a:rPr lang="en-AU" dirty="0"/>
            <a:t>Techniques</a:t>
          </a:r>
        </a:p>
      </dgm:t>
    </dgm:pt>
    <dgm:pt modelId="{1B51BEDF-8F18-45FF-9AA4-50FEC76222FB}" type="parTrans" cxnId="{84B5F6B5-005A-4B97-8E22-3D7ED2C5A334}">
      <dgm:prSet/>
      <dgm:spPr/>
      <dgm:t>
        <a:bodyPr/>
        <a:lstStyle/>
        <a:p>
          <a:endParaRPr lang="en-AU"/>
        </a:p>
      </dgm:t>
    </dgm:pt>
    <dgm:pt modelId="{C698F4F4-81B7-4CDA-BEA3-74E9C8217B70}" type="sibTrans" cxnId="{84B5F6B5-005A-4B97-8E22-3D7ED2C5A334}">
      <dgm:prSet/>
      <dgm:spPr/>
      <dgm:t>
        <a:bodyPr/>
        <a:lstStyle/>
        <a:p>
          <a:endParaRPr lang="en-AU"/>
        </a:p>
      </dgm:t>
    </dgm:pt>
    <dgm:pt modelId="{2D556F54-AB14-4C83-913F-915CFD3C0A8C}">
      <dgm:prSet phldrT="[Text]"/>
      <dgm:spPr/>
      <dgm:t>
        <a:bodyPr/>
        <a:lstStyle/>
        <a:p>
          <a:r>
            <a:rPr lang="en-AU" dirty="0"/>
            <a:t>Processes</a:t>
          </a:r>
        </a:p>
      </dgm:t>
    </dgm:pt>
    <dgm:pt modelId="{E71AF6D1-40BE-4DA4-B022-A944DEDC2D17}" type="parTrans" cxnId="{79A21222-21DA-43CB-945F-D2E714CE34ED}">
      <dgm:prSet/>
      <dgm:spPr/>
      <dgm:t>
        <a:bodyPr/>
        <a:lstStyle/>
        <a:p>
          <a:endParaRPr lang="en-AU"/>
        </a:p>
      </dgm:t>
    </dgm:pt>
    <dgm:pt modelId="{DD45CC01-163A-452B-955C-B9156C51FE24}" type="sibTrans" cxnId="{79A21222-21DA-43CB-945F-D2E714CE34ED}">
      <dgm:prSet/>
      <dgm:spPr/>
      <dgm:t>
        <a:bodyPr/>
        <a:lstStyle/>
        <a:p>
          <a:endParaRPr lang="en-AU"/>
        </a:p>
      </dgm:t>
    </dgm:pt>
    <dgm:pt modelId="{FDDDCA1A-5985-4DDB-AC2E-99A31EA8C539}">
      <dgm:prSet phldrT="[Text]"/>
      <dgm:spPr/>
      <dgm:t>
        <a:bodyPr/>
        <a:lstStyle/>
        <a:p>
          <a:r>
            <a:rPr lang="en-AU" dirty="0"/>
            <a:t>Materials</a:t>
          </a:r>
        </a:p>
      </dgm:t>
    </dgm:pt>
    <dgm:pt modelId="{7C5B9B5E-A175-410C-9F4B-937B21AEF92B}" type="parTrans" cxnId="{1782E5E3-3C85-43F5-AFE5-4F97A01E4CC0}">
      <dgm:prSet/>
      <dgm:spPr/>
      <dgm:t>
        <a:bodyPr/>
        <a:lstStyle/>
        <a:p>
          <a:endParaRPr lang="en-AU"/>
        </a:p>
      </dgm:t>
    </dgm:pt>
    <dgm:pt modelId="{76C41C42-D785-4E15-95FD-B87B549CBCE1}" type="sibTrans" cxnId="{1782E5E3-3C85-43F5-AFE5-4F97A01E4CC0}">
      <dgm:prSet/>
      <dgm:spPr/>
      <dgm:t>
        <a:bodyPr/>
        <a:lstStyle/>
        <a:p>
          <a:endParaRPr lang="en-AU"/>
        </a:p>
      </dgm:t>
    </dgm:pt>
    <dgm:pt modelId="{3494C1E6-C9F5-4530-BBC9-50CB92E72639}">
      <dgm:prSet phldrT="[Text]"/>
      <dgm:spPr/>
      <dgm:t>
        <a:bodyPr/>
        <a:lstStyle/>
        <a:p>
          <a:r>
            <a:rPr lang="en-AU" dirty="0"/>
            <a:t>Aesthetic qualities</a:t>
          </a:r>
        </a:p>
      </dgm:t>
    </dgm:pt>
    <dgm:pt modelId="{58448EBD-925C-4EC4-B70D-FE803DB4749D}" type="parTrans" cxnId="{786486DC-A0C1-4850-AD58-FD1E3C4BF40C}">
      <dgm:prSet/>
      <dgm:spPr/>
      <dgm:t>
        <a:bodyPr/>
        <a:lstStyle/>
        <a:p>
          <a:endParaRPr lang="en-AU"/>
        </a:p>
      </dgm:t>
    </dgm:pt>
    <dgm:pt modelId="{58172BFC-F9A7-4C8D-93B2-0548FA4DAAF9}" type="sibTrans" cxnId="{786486DC-A0C1-4850-AD58-FD1E3C4BF40C}">
      <dgm:prSet/>
      <dgm:spPr/>
      <dgm:t>
        <a:bodyPr/>
        <a:lstStyle/>
        <a:p>
          <a:endParaRPr lang="en-AU"/>
        </a:p>
      </dgm:t>
    </dgm:pt>
    <dgm:pt modelId="{5971ADB5-E77A-43B4-B17D-4AADE5601FC7}">
      <dgm:prSet phldrT="[Text]"/>
      <dgm:spPr/>
      <dgm:t>
        <a:bodyPr/>
        <a:lstStyle/>
        <a:p>
          <a:r>
            <a:rPr lang="en-AU" dirty="0"/>
            <a:t>Art elements and Art Principles</a:t>
          </a:r>
        </a:p>
      </dgm:t>
    </dgm:pt>
    <dgm:pt modelId="{1C155973-EBAE-40C5-92A7-D542AA927F07}" type="parTrans" cxnId="{70CA35CB-F03F-40C7-A3CD-34E1FE1A9D5F}">
      <dgm:prSet/>
      <dgm:spPr/>
      <dgm:t>
        <a:bodyPr/>
        <a:lstStyle/>
        <a:p>
          <a:endParaRPr lang="en-AU"/>
        </a:p>
      </dgm:t>
    </dgm:pt>
    <dgm:pt modelId="{B3AF5C2E-C36F-480C-8ED3-EDD542DC5E13}" type="sibTrans" cxnId="{70CA35CB-F03F-40C7-A3CD-34E1FE1A9D5F}">
      <dgm:prSet/>
      <dgm:spPr/>
      <dgm:t>
        <a:bodyPr/>
        <a:lstStyle/>
        <a:p>
          <a:endParaRPr lang="en-AU"/>
        </a:p>
      </dgm:t>
    </dgm:pt>
    <dgm:pt modelId="{090285BF-6607-4A79-8583-6F310823AA14}">
      <dgm:prSet phldrT="[Text]"/>
      <dgm:spPr/>
      <dgm:t>
        <a:bodyPr/>
        <a:lstStyle/>
        <a:p>
          <a:r>
            <a:rPr lang="en-AU" dirty="0"/>
            <a:t>Visual Language</a:t>
          </a:r>
        </a:p>
      </dgm:t>
    </dgm:pt>
    <dgm:pt modelId="{A1F552B7-34AB-4938-9EF8-F4E605A584AF}" type="parTrans" cxnId="{9CDBC04A-7511-4AEC-8283-A77BBB9DEAEB}">
      <dgm:prSet/>
      <dgm:spPr/>
      <dgm:t>
        <a:bodyPr/>
        <a:lstStyle/>
        <a:p>
          <a:endParaRPr lang="en-AU"/>
        </a:p>
      </dgm:t>
    </dgm:pt>
    <dgm:pt modelId="{8E1F05D3-7B31-42FC-AFA9-7215A99C78F2}" type="sibTrans" cxnId="{9CDBC04A-7511-4AEC-8283-A77BBB9DEAEB}">
      <dgm:prSet/>
      <dgm:spPr/>
      <dgm:t>
        <a:bodyPr/>
        <a:lstStyle/>
        <a:p>
          <a:endParaRPr lang="en-AU"/>
        </a:p>
      </dgm:t>
    </dgm:pt>
    <dgm:pt modelId="{ACE712DD-53F2-40F4-8F50-A7E321083901}">
      <dgm:prSet phldrT="[Text]"/>
      <dgm:spPr/>
      <dgm:t>
        <a:bodyPr/>
        <a:lstStyle/>
        <a:p>
          <a:r>
            <a:rPr lang="en-AU" dirty="0"/>
            <a:t>Ideas and meaning</a:t>
          </a:r>
        </a:p>
      </dgm:t>
    </dgm:pt>
    <dgm:pt modelId="{64FC31A4-CCD8-4BA9-BE56-4E5C793F9AEE}" type="parTrans" cxnId="{65C4AB85-FD32-4DCC-8032-7FAE42F13C3B}">
      <dgm:prSet/>
      <dgm:spPr/>
      <dgm:t>
        <a:bodyPr/>
        <a:lstStyle/>
        <a:p>
          <a:endParaRPr lang="en-AU"/>
        </a:p>
      </dgm:t>
    </dgm:pt>
    <dgm:pt modelId="{8BEE579A-6AAB-43BF-9BF1-A69ABCD83389}" type="sibTrans" cxnId="{65C4AB85-FD32-4DCC-8032-7FAE42F13C3B}">
      <dgm:prSet/>
      <dgm:spPr/>
      <dgm:t>
        <a:bodyPr/>
        <a:lstStyle/>
        <a:p>
          <a:endParaRPr lang="en-AU"/>
        </a:p>
      </dgm:t>
    </dgm:pt>
    <dgm:pt modelId="{A9D37B7B-5925-4B69-9D4B-0BA0EEEA1F3D}">
      <dgm:prSet phldrT="[Text]"/>
      <dgm:spPr/>
      <dgm:t>
        <a:bodyPr/>
        <a:lstStyle/>
        <a:p>
          <a:r>
            <a:rPr lang="en-AU" dirty="0"/>
            <a:t>Influences and inspiration</a:t>
          </a:r>
        </a:p>
      </dgm:t>
    </dgm:pt>
    <dgm:pt modelId="{B688196A-945B-4A5C-B5D3-157EC65A17DB}" type="parTrans" cxnId="{D4E37E90-9CE7-4430-82CE-04ED8196546F}">
      <dgm:prSet/>
      <dgm:spPr/>
      <dgm:t>
        <a:bodyPr/>
        <a:lstStyle/>
        <a:p>
          <a:endParaRPr lang="en-AU"/>
        </a:p>
      </dgm:t>
    </dgm:pt>
    <dgm:pt modelId="{9409461B-8EC1-4558-A7AE-A91F60DEFBF5}" type="sibTrans" cxnId="{D4E37E90-9CE7-4430-82CE-04ED8196546F}">
      <dgm:prSet/>
      <dgm:spPr/>
      <dgm:t>
        <a:bodyPr/>
        <a:lstStyle/>
        <a:p>
          <a:endParaRPr lang="en-AU"/>
        </a:p>
      </dgm:t>
    </dgm:pt>
    <dgm:pt modelId="{6C78DAC0-7AA5-4D03-8773-8444FAC18FCC}" type="pres">
      <dgm:prSet presAssocID="{C8E62EE9-33BB-4FF9-B6BC-B6752D02018E}" presName="cycle" presStyleCnt="0">
        <dgm:presLayoutVars>
          <dgm:chMax val="1"/>
          <dgm:dir/>
          <dgm:animLvl val="ctr"/>
          <dgm:resizeHandles val="exact"/>
        </dgm:presLayoutVars>
      </dgm:prSet>
      <dgm:spPr/>
    </dgm:pt>
    <dgm:pt modelId="{D9AA286F-516C-46FA-B472-17F89360F3C4}" type="pres">
      <dgm:prSet presAssocID="{A4BD751C-A13B-45E2-ADF9-E88BE6566709}" presName="centerShape" presStyleLbl="node0" presStyleIdx="0" presStyleCnt="1" custScaleX="147161" custScaleY="147161"/>
      <dgm:spPr/>
    </dgm:pt>
    <dgm:pt modelId="{416D194B-E579-4066-AC3B-EC8A561033FA}" type="pres">
      <dgm:prSet presAssocID="{F69D0048-632D-4FA1-9763-DB412C851D95}" presName="Name9" presStyleLbl="parChTrans1D2" presStyleIdx="0" presStyleCnt="9"/>
      <dgm:spPr/>
    </dgm:pt>
    <dgm:pt modelId="{93F06B60-74FA-4A59-AE52-0FF58593EC5F}" type="pres">
      <dgm:prSet presAssocID="{F69D0048-632D-4FA1-9763-DB412C851D95}" presName="connTx" presStyleLbl="parChTrans1D2" presStyleIdx="0" presStyleCnt="9"/>
      <dgm:spPr/>
    </dgm:pt>
    <dgm:pt modelId="{99F651F2-3AB7-411B-8128-DFEB6C94F766}" type="pres">
      <dgm:prSet presAssocID="{E9E19E74-C7FC-4315-B91D-EDB07A0F3F82}" presName="node" presStyleLbl="node1" presStyleIdx="0" presStyleCnt="9">
        <dgm:presLayoutVars>
          <dgm:bulletEnabled val="1"/>
        </dgm:presLayoutVars>
      </dgm:prSet>
      <dgm:spPr/>
    </dgm:pt>
    <dgm:pt modelId="{274C64E2-D7EE-49DA-85B9-33608D0093B0}" type="pres">
      <dgm:prSet presAssocID="{1B51BEDF-8F18-45FF-9AA4-50FEC76222FB}" presName="Name9" presStyleLbl="parChTrans1D2" presStyleIdx="1" presStyleCnt="9"/>
      <dgm:spPr/>
    </dgm:pt>
    <dgm:pt modelId="{F5AB9936-B72E-4F8D-B9DD-4729478A6FC0}" type="pres">
      <dgm:prSet presAssocID="{1B51BEDF-8F18-45FF-9AA4-50FEC76222FB}" presName="connTx" presStyleLbl="parChTrans1D2" presStyleIdx="1" presStyleCnt="9"/>
      <dgm:spPr/>
    </dgm:pt>
    <dgm:pt modelId="{98079F66-7433-4571-BE7C-E3EEACECC339}" type="pres">
      <dgm:prSet presAssocID="{269E7830-3497-4736-8B44-F8A7E0285916}" presName="node" presStyleLbl="node1" presStyleIdx="1" presStyleCnt="9">
        <dgm:presLayoutVars>
          <dgm:bulletEnabled val="1"/>
        </dgm:presLayoutVars>
      </dgm:prSet>
      <dgm:spPr/>
    </dgm:pt>
    <dgm:pt modelId="{4FEFB678-BD30-46D2-9DEB-1C588F3CF3D2}" type="pres">
      <dgm:prSet presAssocID="{E71AF6D1-40BE-4DA4-B022-A944DEDC2D17}" presName="Name9" presStyleLbl="parChTrans1D2" presStyleIdx="2" presStyleCnt="9"/>
      <dgm:spPr/>
    </dgm:pt>
    <dgm:pt modelId="{4CE6883A-3C29-4D69-8BCE-E0CD012551AF}" type="pres">
      <dgm:prSet presAssocID="{E71AF6D1-40BE-4DA4-B022-A944DEDC2D17}" presName="connTx" presStyleLbl="parChTrans1D2" presStyleIdx="2" presStyleCnt="9"/>
      <dgm:spPr/>
    </dgm:pt>
    <dgm:pt modelId="{50CF0673-48F7-41D3-BB81-F56F86FAB781}" type="pres">
      <dgm:prSet presAssocID="{2D556F54-AB14-4C83-913F-915CFD3C0A8C}" presName="node" presStyleLbl="node1" presStyleIdx="2" presStyleCnt="9">
        <dgm:presLayoutVars>
          <dgm:bulletEnabled val="1"/>
        </dgm:presLayoutVars>
      </dgm:prSet>
      <dgm:spPr/>
    </dgm:pt>
    <dgm:pt modelId="{C68630B5-89F2-4FD1-889B-8417BCA11E58}" type="pres">
      <dgm:prSet presAssocID="{7C5B9B5E-A175-410C-9F4B-937B21AEF92B}" presName="Name9" presStyleLbl="parChTrans1D2" presStyleIdx="3" presStyleCnt="9"/>
      <dgm:spPr/>
    </dgm:pt>
    <dgm:pt modelId="{BDCF3995-7EA1-472D-8B70-1570C3C5AEC8}" type="pres">
      <dgm:prSet presAssocID="{7C5B9B5E-A175-410C-9F4B-937B21AEF92B}" presName="connTx" presStyleLbl="parChTrans1D2" presStyleIdx="3" presStyleCnt="9"/>
      <dgm:spPr/>
    </dgm:pt>
    <dgm:pt modelId="{8A16B71D-2A55-465A-8FD1-70E71B33FD81}" type="pres">
      <dgm:prSet presAssocID="{FDDDCA1A-5985-4DDB-AC2E-99A31EA8C539}" presName="node" presStyleLbl="node1" presStyleIdx="3" presStyleCnt="9">
        <dgm:presLayoutVars>
          <dgm:bulletEnabled val="1"/>
        </dgm:presLayoutVars>
      </dgm:prSet>
      <dgm:spPr/>
    </dgm:pt>
    <dgm:pt modelId="{A20C80AB-B3EB-46D3-8FAA-1B0839C2206B}" type="pres">
      <dgm:prSet presAssocID="{58448EBD-925C-4EC4-B70D-FE803DB4749D}" presName="Name9" presStyleLbl="parChTrans1D2" presStyleIdx="4" presStyleCnt="9"/>
      <dgm:spPr/>
    </dgm:pt>
    <dgm:pt modelId="{942BD2E5-D3F4-4BDF-8102-84137E3E5BB2}" type="pres">
      <dgm:prSet presAssocID="{58448EBD-925C-4EC4-B70D-FE803DB4749D}" presName="connTx" presStyleLbl="parChTrans1D2" presStyleIdx="4" presStyleCnt="9"/>
      <dgm:spPr/>
    </dgm:pt>
    <dgm:pt modelId="{14A77011-53B8-4F33-A1EC-6C1A0BA0AC77}" type="pres">
      <dgm:prSet presAssocID="{3494C1E6-C9F5-4530-BBC9-50CB92E72639}" presName="node" presStyleLbl="node1" presStyleIdx="4" presStyleCnt="9">
        <dgm:presLayoutVars>
          <dgm:bulletEnabled val="1"/>
        </dgm:presLayoutVars>
      </dgm:prSet>
      <dgm:spPr/>
    </dgm:pt>
    <dgm:pt modelId="{D22BC364-1A0B-45EF-8546-6CEFEAA7DF84}" type="pres">
      <dgm:prSet presAssocID="{1C155973-EBAE-40C5-92A7-D542AA927F07}" presName="Name9" presStyleLbl="parChTrans1D2" presStyleIdx="5" presStyleCnt="9"/>
      <dgm:spPr/>
    </dgm:pt>
    <dgm:pt modelId="{55205435-3CA1-4E55-A35C-CBCF42C8BB61}" type="pres">
      <dgm:prSet presAssocID="{1C155973-EBAE-40C5-92A7-D542AA927F07}" presName="connTx" presStyleLbl="parChTrans1D2" presStyleIdx="5" presStyleCnt="9"/>
      <dgm:spPr/>
    </dgm:pt>
    <dgm:pt modelId="{874A0C5B-52FB-483A-B4A1-CD53A0C632B6}" type="pres">
      <dgm:prSet presAssocID="{5971ADB5-E77A-43B4-B17D-4AADE5601FC7}" presName="node" presStyleLbl="node1" presStyleIdx="5" presStyleCnt="9">
        <dgm:presLayoutVars>
          <dgm:bulletEnabled val="1"/>
        </dgm:presLayoutVars>
      </dgm:prSet>
      <dgm:spPr/>
    </dgm:pt>
    <dgm:pt modelId="{241093B1-E256-4D0B-9283-8DF30CDC3675}" type="pres">
      <dgm:prSet presAssocID="{A1F552B7-34AB-4938-9EF8-F4E605A584AF}" presName="Name9" presStyleLbl="parChTrans1D2" presStyleIdx="6" presStyleCnt="9"/>
      <dgm:spPr/>
    </dgm:pt>
    <dgm:pt modelId="{8B01FAC2-09A2-4C51-ACF7-65BBF1870963}" type="pres">
      <dgm:prSet presAssocID="{A1F552B7-34AB-4938-9EF8-F4E605A584AF}" presName="connTx" presStyleLbl="parChTrans1D2" presStyleIdx="6" presStyleCnt="9"/>
      <dgm:spPr/>
    </dgm:pt>
    <dgm:pt modelId="{5BC28E86-C85B-46F2-A4ED-674799367E46}" type="pres">
      <dgm:prSet presAssocID="{090285BF-6607-4A79-8583-6F310823AA14}" presName="node" presStyleLbl="node1" presStyleIdx="6" presStyleCnt="9">
        <dgm:presLayoutVars>
          <dgm:bulletEnabled val="1"/>
        </dgm:presLayoutVars>
      </dgm:prSet>
      <dgm:spPr/>
    </dgm:pt>
    <dgm:pt modelId="{1320CC09-52C0-4DB0-BCDB-9DFF1B159FE5}" type="pres">
      <dgm:prSet presAssocID="{64FC31A4-CCD8-4BA9-BE56-4E5C793F9AEE}" presName="Name9" presStyleLbl="parChTrans1D2" presStyleIdx="7" presStyleCnt="9"/>
      <dgm:spPr/>
    </dgm:pt>
    <dgm:pt modelId="{72D09E28-3348-4CB0-93CA-449C66B12EED}" type="pres">
      <dgm:prSet presAssocID="{64FC31A4-CCD8-4BA9-BE56-4E5C793F9AEE}" presName="connTx" presStyleLbl="parChTrans1D2" presStyleIdx="7" presStyleCnt="9"/>
      <dgm:spPr/>
    </dgm:pt>
    <dgm:pt modelId="{D86D51C9-98DB-47AF-AEBE-515160B7C87D}" type="pres">
      <dgm:prSet presAssocID="{ACE712DD-53F2-40F4-8F50-A7E321083901}" presName="node" presStyleLbl="node1" presStyleIdx="7" presStyleCnt="9">
        <dgm:presLayoutVars>
          <dgm:bulletEnabled val="1"/>
        </dgm:presLayoutVars>
      </dgm:prSet>
      <dgm:spPr/>
    </dgm:pt>
    <dgm:pt modelId="{7BD8C9DF-5940-45E8-984D-C176DFF49CD5}" type="pres">
      <dgm:prSet presAssocID="{B688196A-945B-4A5C-B5D3-157EC65A17DB}" presName="Name9" presStyleLbl="parChTrans1D2" presStyleIdx="8" presStyleCnt="9"/>
      <dgm:spPr/>
    </dgm:pt>
    <dgm:pt modelId="{3B7BF9F6-3846-4684-A3E7-BF6C5BD1DF20}" type="pres">
      <dgm:prSet presAssocID="{B688196A-945B-4A5C-B5D3-157EC65A17DB}" presName="connTx" presStyleLbl="parChTrans1D2" presStyleIdx="8" presStyleCnt="9"/>
      <dgm:spPr/>
    </dgm:pt>
    <dgm:pt modelId="{57813461-6406-4738-A53E-3BF5052E59D5}" type="pres">
      <dgm:prSet presAssocID="{A9D37B7B-5925-4B69-9D4B-0BA0EEEA1F3D}" presName="node" presStyleLbl="node1" presStyleIdx="8" presStyleCnt="9">
        <dgm:presLayoutVars>
          <dgm:bulletEnabled val="1"/>
        </dgm:presLayoutVars>
      </dgm:prSet>
      <dgm:spPr/>
    </dgm:pt>
  </dgm:ptLst>
  <dgm:cxnLst>
    <dgm:cxn modelId="{011C2A00-E099-4056-A6DE-6DB64473E271}" type="presOf" srcId="{A4BD751C-A13B-45E2-ADF9-E88BE6566709}" destId="{D9AA286F-516C-46FA-B472-17F89360F3C4}" srcOrd="0" destOrd="0" presId="urn:microsoft.com/office/officeart/2005/8/layout/radial1"/>
    <dgm:cxn modelId="{B22D2304-574A-43BB-888A-BC2F9DFFC7DA}" type="presOf" srcId="{64FC31A4-CCD8-4BA9-BE56-4E5C793F9AEE}" destId="{1320CC09-52C0-4DB0-BCDB-9DFF1B159FE5}" srcOrd="0" destOrd="0" presId="urn:microsoft.com/office/officeart/2005/8/layout/radial1"/>
    <dgm:cxn modelId="{E85DF808-6149-40F5-BCE3-C5E98A836589}" type="presOf" srcId="{1B51BEDF-8F18-45FF-9AA4-50FEC76222FB}" destId="{F5AB9936-B72E-4F8D-B9DD-4729478A6FC0}" srcOrd="1" destOrd="0" presId="urn:microsoft.com/office/officeart/2005/8/layout/radial1"/>
    <dgm:cxn modelId="{7A181F0C-E603-435D-A422-4043E866AB33}" type="presOf" srcId="{B688196A-945B-4A5C-B5D3-157EC65A17DB}" destId="{3B7BF9F6-3846-4684-A3E7-BF6C5BD1DF20}" srcOrd="1" destOrd="0" presId="urn:microsoft.com/office/officeart/2005/8/layout/radial1"/>
    <dgm:cxn modelId="{77EA5719-52D1-4563-955C-6E9E9406B094}" type="presOf" srcId="{7C5B9B5E-A175-410C-9F4B-937B21AEF92B}" destId="{C68630B5-89F2-4FD1-889B-8417BCA11E58}" srcOrd="0" destOrd="0" presId="urn:microsoft.com/office/officeart/2005/8/layout/radial1"/>
    <dgm:cxn modelId="{2AEA2B21-D950-4772-B19A-E277AD189782}" type="presOf" srcId="{1B51BEDF-8F18-45FF-9AA4-50FEC76222FB}" destId="{274C64E2-D7EE-49DA-85B9-33608D0093B0}" srcOrd="0" destOrd="0" presId="urn:microsoft.com/office/officeart/2005/8/layout/radial1"/>
    <dgm:cxn modelId="{79A21222-21DA-43CB-945F-D2E714CE34ED}" srcId="{A4BD751C-A13B-45E2-ADF9-E88BE6566709}" destId="{2D556F54-AB14-4C83-913F-915CFD3C0A8C}" srcOrd="2" destOrd="0" parTransId="{E71AF6D1-40BE-4DA4-B022-A944DEDC2D17}" sibTransId="{DD45CC01-163A-452B-955C-B9156C51FE24}"/>
    <dgm:cxn modelId="{9134CE27-7D66-4A7C-9346-32E1958EA7F7}" type="presOf" srcId="{E9E19E74-C7FC-4315-B91D-EDB07A0F3F82}" destId="{99F651F2-3AB7-411B-8128-DFEB6C94F766}" srcOrd="0" destOrd="0" presId="urn:microsoft.com/office/officeart/2005/8/layout/radial1"/>
    <dgm:cxn modelId="{703F9B38-C6E4-4FF1-A13B-9421F0D803A2}" type="presOf" srcId="{E71AF6D1-40BE-4DA4-B022-A944DEDC2D17}" destId="{4CE6883A-3C29-4D69-8BCE-E0CD012551AF}" srcOrd="1" destOrd="0" presId="urn:microsoft.com/office/officeart/2005/8/layout/radial1"/>
    <dgm:cxn modelId="{63806439-0E87-476A-AC8E-F8BA28DD091E}" type="presOf" srcId="{1C155973-EBAE-40C5-92A7-D542AA927F07}" destId="{D22BC364-1A0B-45EF-8546-6CEFEAA7DF84}" srcOrd="0" destOrd="0" presId="urn:microsoft.com/office/officeart/2005/8/layout/radial1"/>
    <dgm:cxn modelId="{FB4B9B3A-B057-4BD0-AF33-68CC3A35EFC8}" type="presOf" srcId="{58448EBD-925C-4EC4-B70D-FE803DB4749D}" destId="{942BD2E5-D3F4-4BDF-8102-84137E3E5BB2}" srcOrd="1" destOrd="0" presId="urn:microsoft.com/office/officeart/2005/8/layout/radial1"/>
    <dgm:cxn modelId="{5D63C43C-45D7-4A43-966F-A2F31A099C3B}" type="presOf" srcId="{ACE712DD-53F2-40F4-8F50-A7E321083901}" destId="{D86D51C9-98DB-47AF-AEBE-515160B7C87D}" srcOrd="0" destOrd="0" presId="urn:microsoft.com/office/officeart/2005/8/layout/radial1"/>
    <dgm:cxn modelId="{891A3864-516A-43F2-9AC6-C18AE7AEDCAE}" type="presOf" srcId="{F69D0048-632D-4FA1-9763-DB412C851D95}" destId="{93F06B60-74FA-4A59-AE52-0FF58593EC5F}" srcOrd="1" destOrd="0" presId="urn:microsoft.com/office/officeart/2005/8/layout/radial1"/>
    <dgm:cxn modelId="{9CDBC04A-7511-4AEC-8283-A77BBB9DEAEB}" srcId="{A4BD751C-A13B-45E2-ADF9-E88BE6566709}" destId="{090285BF-6607-4A79-8583-6F310823AA14}" srcOrd="6" destOrd="0" parTransId="{A1F552B7-34AB-4938-9EF8-F4E605A584AF}" sibTransId="{8E1F05D3-7B31-42FC-AFA9-7215A99C78F2}"/>
    <dgm:cxn modelId="{0D2D3E6F-AF84-4945-8B64-D1145F7393CE}" type="presOf" srcId="{7C5B9B5E-A175-410C-9F4B-937B21AEF92B}" destId="{BDCF3995-7EA1-472D-8B70-1570C3C5AEC8}" srcOrd="1" destOrd="0" presId="urn:microsoft.com/office/officeart/2005/8/layout/radial1"/>
    <dgm:cxn modelId="{BA149075-7191-4C07-B985-416831FDAD10}" type="presOf" srcId="{2D556F54-AB14-4C83-913F-915CFD3C0A8C}" destId="{50CF0673-48F7-41D3-BB81-F56F86FAB781}" srcOrd="0" destOrd="0" presId="urn:microsoft.com/office/officeart/2005/8/layout/radial1"/>
    <dgm:cxn modelId="{179EDB77-A244-438D-94C5-FCA7A95DD8FA}" type="presOf" srcId="{090285BF-6607-4A79-8583-6F310823AA14}" destId="{5BC28E86-C85B-46F2-A4ED-674799367E46}" srcOrd="0" destOrd="0" presId="urn:microsoft.com/office/officeart/2005/8/layout/radial1"/>
    <dgm:cxn modelId="{25C37984-9EC7-4392-8721-80BFA5076476}" type="presOf" srcId="{3494C1E6-C9F5-4530-BBC9-50CB92E72639}" destId="{14A77011-53B8-4F33-A1EC-6C1A0BA0AC77}" srcOrd="0" destOrd="0" presId="urn:microsoft.com/office/officeart/2005/8/layout/radial1"/>
    <dgm:cxn modelId="{65C4AB85-FD32-4DCC-8032-7FAE42F13C3B}" srcId="{A4BD751C-A13B-45E2-ADF9-E88BE6566709}" destId="{ACE712DD-53F2-40F4-8F50-A7E321083901}" srcOrd="7" destOrd="0" parTransId="{64FC31A4-CCD8-4BA9-BE56-4E5C793F9AEE}" sibTransId="{8BEE579A-6AAB-43BF-9BF1-A69ABCD83389}"/>
    <dgm:cxn modelId="{D4E37E90-9CE7-4430-82CE-04ED8196546F}" srcId="{A4BD751C-A13B-45E2-ADF9-E88BE6566709}" destId="{A9D37B7B-5925-4B69-9D4B-0BA0EEEA1F3D}" srcOrd="8" destOrd="0" parTransId="{B688196A-945B-4A5C-B5D3-157EC65A17DB}" sibTransId="{9409461B-8EC1-4558-A7AE-A91F60DEFBF5}"/>
    <dgm:cxn modelId="{6FD38690-07EA-4F77-A8E0-5E42D4BAB25A}" type="presOf" srcId="{F69D0048-632D-4FA1-9763-DB412C851D95}" destId="{416D194B-E579-4066-AC3B-EC8A561033FA}" srcOrd="0" destOrd="0" presId="urn:microsoft.com/office/officeart/2005/8/layout/radial1"/>
    <dgm:cxn modelId="{B925BF96-A867-4360-96D9-373B9B31DE80}" type="presOf" srcId="{FDDDCA1A-5985-4DDB-AC2E-99A31EA8C539}" destId="{8A16B71D-2A55-465A-8FD1-70E71B33FD81}" srcOrd="0" destOrd="0" presId="urn:microsoft.com/office/officeart/2005/8/layout/radial1"/>
    <dgm:cxn modelId="{98917E99-645B-483C-9ABE-3EAED8875227}" type="presOf" srcId="{B688196A-945B-4A5C-B5D3-157EC65A17DB}" destId="{7BD8C9DF-5940-45E8-984D-C176DFF49CD5}" srcOrd="0" destOrd="0" presId="urn:microsoft.com/office/officeart/2005/8/layout/radial1"/>
    <dgm:cxn modelId="{8DDD4A9A-5B75-4410-9C0A-0EE4E375742A}" type="presOf" srcId="{5971ADB5-E77A-43B4-B17D-4AADE5601FC7}" destId="{874A0C5B-52FB-483A-B4A1-CD53A0C632B6}" srcOrd="0" destOrd="0" presId="urn:microsoft.com/office/officeart/2005/8/layout/radial1"/>
    <dgm:cxn modelId="{DBAE2D9C-D011-45F8-A658-E5BED0340EC2}" srcId="{A4BD751C-A13B-45E2-ADF9-E88BE6566709}" destId="{E9E19E74-C7FC-4315-B91D-EDB07A0F3F82}" srcOrd="0" destOrd="0" parTransId="{F69D0048-632D-4FA1-9763-DB412C851D95}" sibTransId="{635A85F4-DA01-4333-A324-5307A29ED440}"/>
    <dgm:cxn modelId="{DED30CA0-2DA2-4E71-BD87-9B55D6C0F2CB}" type="presOf" srcId="{E71AF6D1-40BE-4DA4-B022-A944DEDC2D17}" destId="{4FEFB678-BD30-46D2-9DEB-1C588F3CF3D2}" srcOrd="0" destOrd="0" presId="urn:microsoft.com/office/officeart/2005/8/layout/radial1"/>
    <dgm:cxn modelId="{506803B5-228C-4229-B437-AEA854852B7A}" type="presOf" srcId="{A9D37B7B-5925-4B69-9D4B-0BA0EEEA1F3D}" destId="{57813461-6406-4738-A53E-3BF5052E59D5}" srcOrd="0" destOrd="0" presId="urn:microsoft.com/office/officeart/2005/8/layout/radial1"/>
    <dgm:cxn modelId="{84B5F6B5-005A-4B97-8E22-3D7ED2C5A334}" srcId="{A4BD751C-A13B-45E2-ADF9-E88BE6566709}" destId="{269E7830-3497-4736-8B44-F8A7E0285916}" srcOrd="1" destOrd="0" parTransId="{1B51BEDF-8F18-45FF-9AA4-50FEC76222FB}" sibTransId="{C698F4F4-81B7-4CDA-BEA3-74E9C8217B70}"/>
    <dgm:cxn modelId="{24CCEFBC-4AE6-404D-A911-B4384E702CCC}" type="presOf" srcId="{269E7830-3497-4736-8B44-F8A7E0285916}" destId="{98079F66-7433-4571-BE7C-E3EEACECC339}" srcOrd="0" destOrd="0" presId="urn:microsoft.com/office/officeart/2005/8/layout/radial1"/>
    <dgm:cxn modelId="{949E9DC3-FAF1-4FB1-9BFD-A4ED9D934820}" type="presOf" srcId="{C8E62EE9-33BB-4FF9-B6BC-B6752D02018E}" destId="{6C78DAC0-7AA5-4D03-8773-8444FAC18FCC}" srcOrd="0" destOrd="0" presId="urn:microsoft.com/office/officeart/2005/8/layout/radial1"/>
    <dgm:cxn modelId="{70CA35CB-F03F-40C7-A3CD-34E1FE1A9D5F}" srcId="{A4BD751C-A13B-45E2-ADF9-E88BE6566709}" destId="{5971ADB5-E77A-43B4-B17D-4AADE5601FC7}" srcOrd="5" destOrd="0" parTransId="{1C155973-EBAE-40C5-92A7-D542AA927F07}" sibTransId="{B3AF5C2E-C36F-480C-8ED3-EDD542DC5E13}"/>
    <dgm:cxn modelId="{CE359ED1-A54B-4516-A1CA-B6601B4F5703}" type="presOf" srcId="{58448EBD-925C-4EC4-B70D-FE803DB4749D}" destId="{A20C80AB-B3EB-46D3-8FAA-1B0839C2206B}" srcOrd="0" destOrd="0" presId="urn:microsoft.com/office/officeart/2005/8/layout/radial1"/>
    <dgm:cxn modelId="{C41F4DD5-89D7-4DC9-BF7E-459AEA8BC755}" type="presOf" srcId="{64FC31A4-CCD8-4BA9-BE56-4E5C793F9AEE}" destId="{72D09E28-3348-4CB0-93CA-449C66B12EED}" srcOrd="1" destOrd="0" presId="urn:microsoft.com/office/officeart/2005/8/layout/radial1"/>
    <dgm:cxn modelId="{35C5A9D7-5BE4-475A-A07B-D50873095E50}" type="presOf" srcId="{A1F552B7-34AB-4938-9EF8-F4E605A584AF}" destId="{241093B1-E256-4D0B-9283-8DF30CDC3675}" srcOrd="0" destOrd="0" presId="urn:microsoft.com/office/officeart/2005/8/layout/radial1"/>
    <dgm:cxn modelId="{4F5E02D8-7967-46D6-A95E-0C8F5CCABC0E}" srcId="{C8E62EE9-33BB-4FF9-B6BC-B6752D02018E}" destId="{A4BD751C-A13B-45E2-ADF9-E88BE6566709}" srcOrd="0" destOrd="0" parTransId="{8E11A739-9ACD-423E-9837-D94ED78423E1}" sibTransId="{556D7DE5-D853-4B90-91D4-6E3794DC26FC}"/>
    <dgm:cxn modelId="{786486DC-A0C1-4850-AD58-FD1E3C4BF40C}" srcId="{A4BD751C-A13B-45E2-ADF9-E88BE6566709}" destId="{3494C1E6-C9F5-4530-BBC9-50CB92E72639}" srcOrd="4" destOrd="0" parTransId="{58448EBD-925C-4EC4-B70D-FE803DB4749D}" sibTransId="{58172BFC-F9A7-4C8D-93B2-0548FA4DAAF9}"/>
    <dgm:cxn modelId="{FD26E8DC-719A-4C4A-90DC-2F890D6BA090}" type="presOf" srcId="{A1F552B7-34AB-4938-9EF8-F4E605A584AF}" destId="{8B01FAC2-09A2-4C51-ACF7-65BBF1870963}" srcOrd="1" destOrd="0" presId="urn:microsoft.com/office/officeart/2005/8/layout/radial1"/>
    <dgm:cxn modelId="{1782E5E3-3C85-43F5-AFE5-4F97A01E4CC0}" srcId="{A4BD751C-A13B-45E2-ADF9-E88BE6566709}" destId="{FDDDCA1A-5985-4DDB-AC2E-99A31EA8C539}" srcOrd="3" destOrd="0" parTransId="{7C5B9B5E-A175-410C-9F4B-937B21AEF92B}" sibTransId="{76C41C42-D785-4E15-95FD-B87B549CBCE1}"/>
    <dgm:cxn modelId="{B559D5FA-34AF-4475-AFFF-522AF334108D}" type="presOf" srcId="{1C155973-EBAE-40C5-92A7-D542AA927F07}" destId="{55205435-3CA1-4E55-A35C-CBCF42C8BB61}" srcOrd="1" destOrd="0" presId="urn:microsoft.com/office/officeart/2005/8/layout/radial1"/>
    <dgm:cxn modelId="{A97BD556-E547-4839-AA11-7FDE63629997}" type="presParOf" srcId="{6C78DAC0-7AA5-4D03-8773-8444FAC18FCC}" destId="{D9AA286F-516C-46FA-B472-17F89360F3C4}" srcOrd="0" destOrd="0" presId="urn:microsoft.com/office/officeart/2005/8/layout/radial1"/>
    <dgm:cxn modelId="{A9A90D27-8EC5-4008-9E93-31468C6282AC}" type="presParOf" srcId="{6C78DAC0-7AA5-4D03-8773-8444FAC18FCC}" destId="{416D194B-E579-4066-AC3B-EC8A561033FA}" srcOrd="1" destOrd="0" presId="urn:microsoft.com/office/officeart/2005/8/layout/radial1"/>
    <dgm:cxn modelId="{EF555474-142C-407F-9572-BCD2696DD055}" type="presParOf" srcId="{416D194B-E579-4066-AC3B-EC8A561033FA}" destId="{93F06B60-74FA-4A59-AE52-0FF58593EC5F}" srcOrd="0" destOrd="0" presId="urn:microsoft.com/office/officeart/2005/8/layout/radial1"/>
    <dgm:cxn modelId="{23EEF9B3-D686-464D-AE20-997CC8A7ED84}" type="presParOf" srcId="{6C78DAC0-7AA5-4D03-8773-8444FAC18FCC}" destId="{99F651F2-3AB7-411B-8128-DFEB6C94F766}" srcOrd="2" destOrd="0" presId="urn:microsoft.com/office/officeart/2005/8/layout/radial1"/>
    <dgm:cxn modelId="{E5FD475F-4A1C-4FFF-9A60-C8BCD48F8B73}" type="presParOf" srcId="{6C78DAC0-7AA5-4D03-8773-8444FAC18FCC}" destId="{274C64E2-D7EE-49DA-85B9-33608D0093B0}" srcOrd="3" destOrd="0" presId="urn:microsoft.com/office/officeart/2005/8/layout/radial1"/>
    <dgm:cxn modelId="{59D1152B-59E1-41CA-B19A-EC75463D2AF0}" type="presParOf" srcId="{274C64E2-D7EE-49DA-85B9-33608D0093B0}" destId="{F5AB9936-B72E-4F8D-B9DD-4729478A6FC0}" srcOrd="0" destOrd="0" presId="urn:microsoft.com/office/officeart/2005/8/layout/radial1"/>
    <dgm:cxn modelId="{F12CE6C5-8213-417B-8B25-724B3D9A6943}" type="presParOf" srcId="{6C78DAC0-7AA5-4D03-8773-8444FAC18FCC}" destId="{98079F66-7433-4571-BE7C-E3EEACECC339}" srcOrd="4" destOrd="0" presId="urn:microsoft.com/office/officeart/2005/8/layout/radial1"/>
    <dgm:cxn modelId="{AF136E9D-8FF1-4CAF-8FA5-F27F65ABBF88}" type="presParOf" srcId="{6C78DAC0-7AA5-4D03-8773-8444FAC18FCC}" destId="{4FEFB678-BD30-46D2-9DEB-1C588F3CF3D2}" srcOrd="5" destOrd="0" presId="urn:microsoft.com/office/officeart/2005/8/layout/radial1"/>
    <dgm:cxn modelId="{78BB8786-8FA9-49D4-A721-E1A55D3F8AB8}" type="presParOf" srcId="{4FEFB678-BD30-46D2-9DEB-1C588F3CF3D2}" destId="{4CE6883A-3C29-4D69-8BCE-E0CD012551AF}" srcOrd="0" destOrd="0" presId="urn:microsoft.com/office/officeart/2005/8/layout/radial1"/>
    <dgm:cxn modelId="{497017BC-AB3C-49AC-A003-C7B2E3569E8F}" type="presParOf" srcId="{6C78DAC0-7AA5-4D03-8773-8444FAC18FCC}" destId="{50CF0673-48F7-41D3-BB81-F56F86FAB781}" srcOrd="6" destOrd="0" presId="urn:microsoft.com/office/officeart/2005/8/layout/radial1"/>
    <dgm:cxn modelId="{D82562C2-1D2D-4F49-8933-30EB8A212749}" type="presParOf" srcId="{6C78DAC0-7AA5-4D03-8773-8444FAC18FCC}" destId="{C68630B5-89F2-4FD1-889B-8417BCA11E58}" srcOrd="7" destOrd="0" presId="urn:microsoft.com/office/officeart/2005/8/layout/radial1"/>
    <dgm:cxn modelId="{E3D9AC34-1E72-4C9D-964C-1932BA498E17}" type="presParOf" srcId="{C68630B5-89F2-4FD1-889B-8417BCA11E58}" destId="{BDCF3995-7EA1-472D-8B70-1570C3C5AEC8}" srcOrd="0" destOrd="0" presId="urn:microsoft.com/office/officeart/2005/8/layout/radial1"/>
    <dgm:cxn modelId="{0CECD221-03AD-4D36-A7AD-E6BB42FEF362}" type="presParOf" srcId="{6C78DAC0-7AA5-4D03-8773-8444FAC18FCC}" destId="{8A16B71D-2A55-465A-8FD1-70E71B33FD81}" srcOrd="8" destOrd="0" presId="urn:microsoft.com/office/officeart/2005/8/layout/radial1"/>
    <dgm:cxn modelId="{39837AD7-257A-4415-8DFF-489106CB42B1}" type="presParOf" srcId="{6C78DAC0-7AA5-4D03-8773-8444FAC18FCC}" destId="{A20C80AB-B3EB-46D3-8FAA-1B0839C2206B}" srcOrd="9" destOrd="0" presId="urn:microsoft.com/office/officeart/2005/8/layout/radial1"/>
    <dgm:cxn modelId="{9C343D9C-AB2E-4642-B66C-DDC63F64EE87}" type="presParOf" srcId="{A20C80AB-B3EB-46D3-8FAA-1B0839C2206B}" destId="{942BD2E5-D3F4-4BDF-8102-84137E3E5BB2}" srcOrd="0" destOrd="0" presId="urn:microsoft.com/office/officeart/2005/8/layout/radial1"/>
    <dgm:cxn modelId="{4E14994F-D6CB-4038-AF9C-F92E65631A97}" type="presParOf" srcId="{6C78DAC0-7AA5-4D03-8773-8444FAC18FCC}" destId="{14A77011-53B8-4F33-A1EC-6C1A0BA0AC77}" srcOrd="10" destOrd="0" presId="urn:microsoft.com/office/officeart/2005/8/layout/radial1"/>
    <dgm:cxn modelId="{D07064AD-85BF-471F-A043-FF6C54D45F57}" type="presParOf" srcId="{6C78DAC0-7AA5-4D03-8773-8444FAC18FCC}" destId="{D22BC364-1A0B-45EF-8546-6CEFEAA7DF84}" srcOrd="11" destOrd="0" presId="urn:microsoft.com/office/officeart/2005/8/layout/radial1"/>
    <dgm:cxn modelId="{2BC53F00-64C7-4A25-A342-82B66B7DD86B}" type="presParOf" srcId="{D22BC364-1A0B-45EF-8546-6CEFEAA7DF84}" destId="{55205435-3CA1-4E55-A35C-CBCF42C8BB61}" srcOrd="0" destOrd="0" presId="urn:microsoft.com/office/officeart/2005/8/layout/radial1"/>
    <dgm:cxn modelId="{4E7BB9EF-CB15-4910-A0CD-4820E89E354F}" type="presParOf" srcId="{6C78DAC0-7AA5-4D03-8773-8444FAC18FCC}" destId="{874A0C5B-52FB-483A-B4A1-CD53A0C632B6}" srcOrd="12" destOrd="0" presId="urn:microsoft.com/office/officeart/2005/8/layout/radial1"/>
    <dgm:cxn modelId="{E2FBAA9B-CC64-42EB-85CB-E4BBB99B8569}" type="presParOf" srcId="{6C78DAC0-7AA5-4D03-8773-8444FAC18FCC}" destId="{241093B1-E256-4D0B-9283-8DF30CDC3675}" srcOrd="13" destOrd="0" presId="urn:microsoft.com/office/officeart/2005/8/layout/radial1"/>
    <dgm:cxn modelId="{11719691-A281-4F5E-930A-CAF27C4E50FA}" type="presParOf" srcId="{241093B1-E256-4D0B-9283-8DF30CDC3675}" destId="{8B01FAC2-09A2-4C51-ACF7-65BBF1870963}" srcOrd="0" destOrd="0" presId="urn:microsoft.com/office/officeart/2005/8/layout/radial1"/>
    <dgm:cxn modelId="{4B55841E-CA45-4BCD-A2DD-9808B84FF36F}" type="presParOf" srcId="{6C78DAC0-7AA5-4D03-8773-8444FAC18FCC}" destId="{5BC28E86-C85B-46F2-A4ED-674799367E46}" srcOrd="14" destOrd="0" presId="urn:microsoft.com/office/officeart/2005/8/layout/radial1"/>
    <dgm:cxn modelId="{FE62B1B7-1F47-4306-A189-D9CC1AB166F8}" type="presParOf" srcId="{6C78DAC0-7AA5-4D03-8773-8444FAC18FCC}" destId="{1320CC09-52C0-4DB0-BCDB-9DFF1B159FE5}" srcOrd="15" destOrd="0" presId="urn:microsoft.com/office/officeart/2005/8/layout/radial1"/>
    <dgm:cxn modelId="{6FA8D3C7-B108-435F-9682-0043BAF29099}" type="presParOf" srcId="{1320CC09-52C0-4DB0-BCDB-9DFF1B159FE5}" destId="{72D09E28-3348-4CB0-93CA-449C66B12EED}" srcOrd="0" destOrd="0" presId="urn:microsoft.com/office/officeart/2005/8/layout/radial1"/>
    <dgm:cxn modelId="{B24FEA61-6825-46B4-A3AB-D3F1D836E9A2}" type="presParOf" srcId="{6C78DAC0-7AA5-4D03-8773-8444FAC18FCC}" destId="{D86D51C9-98DB-47AF-AEBE-515160B7C87D}" srcOrd="16" destOrd="0" presId="urn:microsoft.com/office/officeart/2005/8/layout/radial1"/>
    <dgm:cxn modelId="{BEEA5D29-62CB-4626-8CE0-288FE33A6869}" type="presParOf" srcId="{6C78DAC0-7AA5-4D03-8773-8444FAC18FCC}" destId="{7BD8C9DF-5940-45E8-984D-C176DFF49CD5}" srcOrd="17" destOrd="0" presId="urn:microsoft.com/office/officeart/2005/8/layout/radial1"/>
    <dgm:cxn modelId="{044D11C9-737D-45AE-B4F2-678A504DEC87}" type="presParOf" srcId="{7BD8C9DF-5940-45E8-984D-C176DFF49CD5}" destId="{3B7BF9F6-3846-4684-A3E7-BF6C5BD1DF20}" srcOrd="0" destOrd="0" presId="urn:microsoft.com/office/officeart/2005/8/layout/radial1"/>
    <dgm:cxn modelId="{FD554A25-4D92-4AC0-A5EF-71810BB5B9F1}" type="presParOf" srcId="{6C78DAC0-7AA5-4D03-8773-8444FAC18FCC}" destId="{57813461-6406-4738-A53E-3BF5052E59D5}" srcOrd="1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AA286F-516C-46FA-B472-17F89360F3C4}">
      <dsp:nvSpPr>
        <dsp:cNvPr id="0" name=""/>
        <dsp:cNvSpPr/>
      </dsp:nvSpPr>
      <dsp:spPr>
        <a:xfrm>
          <a:off x="1968870" y="1180995"/>
          <a:ext cx="1030811" cy="1030811"/>
        </a:xfrm>
        <a:prstGeom prst="ellipse">
          <a:avLst/>
        </a:prstGeom>
        <a:solidFill>
          <a:schemeClr val="accent2">
            <a:shade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AU" sz="1300" kern="1200" dirty="0"/>
            <a:t>Making artworks</a:t>
          </a:r>
        </a:p>
      </dsp:txBody>
      <dsp:txXfrm>
        <a:off x="2119829" y="1331954"/>
        <a:ext cx="728893" cy="728893"/>
      </dsp:txXfrm>
    </dsp:sp>
    <dsp:sp modelId="{416D194B-E579-4066-AC3B-EC8A561033FA}">
      <dsp:nvSpPr>
        <dsp:cNvPr id="0" name=""/>
        <dsp:cNvSpPr/>
      </dsp:nvSpPr>
      <dsp:spPr>
        <a:xfrm rot="16200000">
          <a:off x="2250228" y="934259"/>
          <a:ext cx="468094" cy="25376"/>
        </a:xfrm>
        <a:custGeom>
          <a:avLst/>
          <a:gdLst/>
          <a:ahLst/>
          <a:cxnLst/>
          <a:rect l="0" t="0" r="0" b="0"/>
          <a:pathLst>
            <a:path>
              <a:moveTo>
                <a:pt x="0" y="12688"/>
              </a:moveTo>
              <a:lnTo>
                <a:pt x="468094" y="12688"/>
              </a:lnTo>
            </a:path>
          </a:pathLst>
        </a:custGeom>
        <a:noFill/>
        <a:ln w="254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a:p>
      </dsp:txBody>
      <dsp:txXfrm>
        <a:off x="2472573" y="935245"/>
        <a:ext cx="23404" cy="23404"/>
      </dsp:txXfrm>
    </dsp:sp>
    <dsp:sp modelId="{99F651F2-3AB7-411B-8128-DFEB6C94F766}">
      <dsp:nvSpPr>
        <dsp:cNvPr id="0" name=""/>
        <dsp:cNvSpPr/>
      </dsp:nvSpPr>
      <dsp:spPr>
        <a:xfrm>
          <a:off x="2134043" y="12435"/>
          <a:ext cx="700465" cy="700465"/>
        </a:xfrm>
        <a:prstGeom prst="ellipse">
          <a:avLst/>
        </a:prstGeom>
        <a:solidFill>
          <a:schemeClr val="accent2">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AU" sz="700" kern="1200" dirty="0"/>
            <a:t>Artforms</a:t>
          </a:r>
        </a:p>
      </dsp:txBody>
      <dsp:txXfrm>
        <a:off x="2236624" y="115016"/>
        <a:ext cx="495303" cy="495303"/>
      </dsp:txXfrm>
    </dsp:sp>
    <dsp:sp modelId="{274C64E2-D7EE-49DA-85B9-33608D0093B0}">
      <dsp:nvSpPr>
        <dsp:cNvPr id="0" name=""/>
        <dsp:cNvSpPr/>
      </dsp:nvSpPr>
      <dsp:spPr>
        <a:xfrm rot="18600000">
          <a:off x="2731967" y="1109598"/>
          <a:ext cx="468094" cy="25376"/>
        </a:xfrm>
        <a:custGeom>
          <a:avLst/>
          <a:gdLst/>
          <a:ahLst/>
          <a:cxnLst/>
          <a:rect l="0" t="0" r="0" b="0"/>
          <a:pathLst>
            <a:path>
              <a:moveTo>
                <a:pt x="0" y="12688"/>
              </a:moveTo>
              <a:lnTo>
                <a:pt x="468094" y="12688"/>
              </a:lnTo>
            </a:path>
          </a:pathLst>
        </a:custGeom>
        <a:noFill/>
        <a:ln w="254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a:p>
      </dsp:txBody>
      <dsp:txXfrm>
        <a:off x="2954312" y="1110584"/>
        <a:ext cx="23404" cy="23404"/>
      </dsp:txXfrm>
    </dsp:sp>
    <dsp:sp modelId="{98079F66-7433-4571-BE7C-E3EEACECC339}">
      <dsp:nvSpPr>
        <dsp:cNvPr id="0" name=""/>
        <dsp:cNvSpPr/>
      </dsp:nvSpPr>
      <dsp:spPr>
        <a:xfrm>
          <a:off x="2991350" y="324469"/>
          <a:ext cx="700465" cy="700465"/>
        </a:xfrm>
        <a:prstGeom prst="ellipse">
          <a:avLst/>
        </a:prstGeom>
        <a:solidFill>
          <a:schemeClr val="accent2">
            <a:shade val="50000"/>
            <a:hueOff val="174726"/>
            <a:satOff val="-8342"/>
            <a:lumOff val="119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AU" sz="700" kern="1200" dirty="0"/>
            <a:t>Techniques</a:t>
          </a:r>
        </a:p>
      </dsp:txBody>
      <dsp:txXfrm>
        <a:off x="3093931" y="427050"/>
        <a:ext cx="495303" cy="495303"/>
      </dsp:txXfrm>
    </dsp:sp>
    <dsp:sp modelId="{4FEFB678-BD30-46D2-9DEB-1C588F3CF3D2}">
      <dsp:nvSpPr>
        <dsp:cNvPr id="0" name=""/>
        <dsp:cNvSpPr/>
      </dsp:nvSpPr>
      <dsp:spPr>
        <a:xfrm rot="21000000">
          <a:off x="2988295" y="1553571"/>
          <a:ext cx="468094" cy="25376"/>
        </a:xfrm>
        <a:custGeom>
          <a:avLst/>
          <a:gdLst/>
          <a:ahLst/>
          <a:cxnLst/>
          <a:rect l="0" t="0" r="0" b="0"/>
          <a:pathLst>
            <a:path>
              <a:moveTo>
                <a:pt x="0" y="12688"/>
              </a:moveTo>
              <a:lnTo>
                <a:pt x="468094" y="12688"/>
              </a:lnTo>
            </a:path>
          </a:pathLst>
        </a:custGeom>
        <a:noFill/>
        <a:ln w="254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a:p>
      </dsp:txBody>
      <dsp:txXfrm>
        <a:off x="3210640" y="1554557"/>
        <a:ext cx="23404" cy="23404"/>
      </dsp:txXfrm>
    </dsp:sp>
    <dsp:sp modelId="{50CF0673-48F7-41D3-BB81-F56F86FAB781}">
      <dsp:nvSpPr>
        <dsp:cNvPr id="0" name=""/>
        <dsp:cNvSpPr/>
      </dsp:nvSpPr>
      <dsp:spPr>
        <a:xfrm>
          <a:off x="3447514" y="1114568"/>
          <a:ext cx="700465" cy="700465"/>
        </a:xfrm>
        <a:prstGeom prst="ellipse">
          <a:avLst/>
        </a:prstGeom>
        <a:solidFill>
          <a:schemeClr val="accent2">
            <a:shade val="50000"/>
            <a:hueOff val="349451"/>
            <a:satOff val="-16683"/>
            <a:lumOff val="238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AU" sz="700" kern="1200" dirty="0"/>
            <a:t>Processes</a:t>
          </a:r>
        </a:p>
      </dsp:txBody>
      <dsp:txXfrm>
        <a:off x="3550095" y="1217149"/>
        <a:ext cx="495303" cy="495303"/>
      </dsp:txXfrm>
    </dsp:sp>
    <dsp:sp modelId="{C68630B5-89F2-4FD1-889B-8417BCA11E58}">
      <dsp:nvSpPr>
        <dsp:cNvPr id="0" name=""/>
        <dsp:cNvSpPr/>
      </dsp:nvSpPr>
      <dsp:spPr>
        <a:xfrm rot="1800000">
          <a:off x="2899274" y="2058439"/>
          <a:ext cx="468094" cy="25376"/>
        </a:xfrm>
        <a:custGeom>
          <a:avLst/>
          <a:gdLst/>
          <a:ahLst/>
          <a:cxnLst/>
          <a:rect l="0" t="0" r="0" b="0"/>
          <a:pathLst>
            <a:path>
              <a:moveTo>
                <a:pt x="0" y="12688"/>
              </a:moveTo>
              <a:lnTo>
                <a:pt x="468094" y="12688"/>
              </a:lnTo>
            </a:path>
          </a:pathLst>
        </a:custGeom>
        <a:noFill/>
        <a:ln w="254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a:p>
      </dsp:txBody>
      <dsp:txXfrm>
        <a:off x="3121619" y="2059425"/>
        <a:ext cx="23404" cy="23404"/>
      </dsp:txXfrm>
    </dsp:sp>
    <dsp:sp modelId="{8A16B71D-2A55-465A-8FD1-70E71B33FD81}">
      <dsp:nvSpPr>
        <dsp:cNvPr id="0" name=""/>
        <dsp:cNvSpPr/>
      </dsp:nvSpPr>
      <dsp:spPr>
        <a:xfrm>
          <a:off x="3289090" y="2013034"/>
          <a:ext cx="700465" cy="700465"/>
        </a:xfrm>
        <a:prstGeom prst="ellipse">
          <a:avLst/>
        </a:prstGeom>
        <a:solidFill>
          <a:schemeClr val="accent2">
            <a:shade val="50000"/>
            <a:hueOff val="524177"/>
            <a:satOff val="-25025"/>
            <a:lumOff val="357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AU" sz="700" kern="1200" dirty="0"/>
            <a:t>Materials</a:t>
          </a:r>
        </a:p>
      </dsp:txBody>
      <dsp:txXfrm>
        <a:off x="3391671" y="2115615"/>
        <a:ext cx="495303" cy="495303"/>
      </dsp:txXfrm>
    </dsp:sp>
    <dsp:sp modelId="{A20C80AB-B3EB-46D3-8FAA-1B0839C2206B}">
      <dsp:nvSpPr>
        <dsp:cNvPr id="0" name=""/>
        <dsp:cNvSpPr/>
      </dsp:nvSpPr>
      <dsp:spPr>
        <a:xfrm rot="4200000">
          <a:off x="2506556" y="2387968"/>
          <a:ext cx="468094" cy="25376"/>
        </a:xfrm>
        <a:custGeom>
          <a:avLst/>
          <a:gdLst/>
          <a:ahLst/>
          <a:cxnLst/>
          <a:rect l="0" t="0" r="0" b="0"/>
          <a:pathLst>
            <a:path>
              <a:moveTo>
                <a:pt x="0" y="12688"/>
              </a:moveTo>
              <a:lnTo>
                <a:pt x="468094" y="12688"/>
              </a:lnTo>
            </a:path>
          </a:pathLst>
        </a:custGeom>
        <a:noFill/>
        <a:ln w="254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a:p>
      </dsp:txBody>
      <dsp:txXfrm>
        <a:off x="2728901" y="2388954"/>
        <a:ext cx="23404" cy="23404"/>
      </dsp:txXfrm>
    </dsp:sp>
    <dsp:sp modelId="{14A77011-53B8-4F33-A1EC-6C1A0BA0AC77}">
      <dsp:nvSpPr>
        <dsp:cNvPr id="0" name=""/>
        <dsp:cNvSpPr/>
      </dsp:nvSpPr>
      <dsp:spPr>
        <a:xfrm>
          <a:off x="2590206" y="2599467"/>
          <a:ext cx="700465" cy="700465"/>
        </a:xfrm>
        <a:prstGeom prst="ellipse">
          <a:avLst/>
        </a:prstGeom>
        <a:solidFill>
          <a:schemeClr val="accent2">
            <a:shade val="50000"/>
            <a:hueOff val="698903"/>
            <a:satOff val="-33366"/>
            <a:lumOff val="476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AU" sz="700" kern="1200" dirty="0"/>
            <a:t>Aesthetic qualities</a:t>
          </a:r>
        </a:p>
      </dsp:txBody>
      <dsp:txXfrm>
        <a:off x="2692787" y="2702048"/>
        <a:ext cx="495303" cy="495303"/>
      </dsp:txXfrm>
    </dsp:sp>
    <dsp:sp modelId="{D22BC364-1A0B-45EF-8546-6CEFEAA7DF84}">
      <dsp:nvSpPr>
        <dsp:cNvPr id="0" name=""/>
        <dsp:cNvSpPr/>
      </dsp:nvSpPr>
      <dsp:spPr>
        <a:xfrm rot="6600000">
          <a:off x="1993900" y="2387968"/>
          <a:ext cx="468094" cy="25376"/>
        </a:xfrm>
        <a:custGeom>
          <a:avLst/>
          <a:gdLst/>
          <a:ahLst/>
          <a:cxnLst/>
          <a:rect l="0" t="0" r="0" b="0"/>
          <a:pathLst>
            <a:path>
              <a:moveTo>
                <a:pt x="0" y="12688"/>
              </a:moveTo>
              <a:lnTo>
                <a:pt x="468094" y="12688"/>
              </a:lnTo>
            </a:path>
          </a:pathLst>
        </a:custGeom>
        <a:noFill/>
        <a:ln w="254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a:p>
      </dsp:txBody>
      <dsp:txXfrm rot="10800000">
        <a:off x="2216245" y="2388954"/>
        <a:ext cx="23404" cy="23404"/>
      </dsp:txXfrm>
    </dsp:sp>
    <dsp:sp modelId="{874A0C5B-52FB-483A-B4A1-CD53A0C632B6}">
      <dsp:nvSpPr>
        <dsp:cNvPr id="0" name=""/>
        <dsp:cNvSpPr/>
      </dsp:nvSpPr>
      <dsp:spPr>
        <a:xfrm>
          <a:off x="1677879" y="2599467"/>
          <a:ext cx="700465" cy="700465"/>
        </a:xfrm>
        <a:prstGeom prst="ellipse">
          <a:avLst/>
        </a:prstGeom>
        <a:solidFill>
          <a:schemeClr val="accent2">
            <a:shade val="50000"/>
            <a:hueOff val="698903"/>
            <a:satOff val="-33366"/>
            <a:lumOff val="476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AU" sz="700" kern="1200" dirty="0"/>
            <a:t>Art elements and Art Principles</a:t>
          </a:r>
        </a:p>
      </dsp:txBody>
      <dsp:txXfrm>
        <a:off x="1780460" y="2702048"/>
        <a:ext cx="495303" cy="495303"/>
      </dsp:txXfrm>
    </dsp:sp>
    <dsp:sp modelId="{241093B1-E256-4D0B-9283-8DF30CDC3675}">
      <dsp:nvSpPr>
        <dsp:cNvPr id="0" name=""/>
        <dsp:cNvSpPr/>
      </dsp:nvSpPr>
      <dsp:spPr>
        <a:xfrm rot="9000000">
          <a:off x="1601183" y="2058439"/>
          <a:ext cx="468094" cy="25376"/>
        </a:xfrm>
        <a:custGeom>
          <a:avLst/>
          <a:gdLst/>
          <a:ahLst/>
          <a:cxnLst/>
          <a:rect l="0" t="0" r="0" b="0"/>
          <a:pathLst>
            <a:path>
              <a:moveTo>
                <a:pt x="0" y="12688"/>
              </a:moveTo>
              <a:lnTo>
                <a:pt x="468094" y="12688"/>
              </a:lnTo>
            </a:path>
          </a:pathLst>
        </a:custGeom>
        <a:noFill/>
        <a:ln w="254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a:p>
      </dsp:txBody>
      <dsp:txXfrm rot="10800000">
        <a:off x="1823528" y="2059425"/>
        <a:ext cx="23404" cy="23404"/>
      </dsp:txXfrm>
    </dsp:sp>
    <dsp:sp modelId="{5BC28E86-C85B-46F2-A4ED-674799367E46}">
      <dsp:nvSpPr>
        <dsp:cNvPr id="0" name=""/>
        <dsp:cNvSpPr/>
      </dsp:nvSpPr>
      <dsp:spPr>
        <a:xfrm>
          <a:off x="978996" y="2013034"/>
          <a:ext cx="700465" cy="700465"/>
        </a:xfrm>
        <a:prstGeom prst="ellipse">
          <a:avLst/>
        </a:prstGeom>
        <a:solidFill>
          <a:schemeClr val="accent2">
            <a:shade val="50000"/>
            <a:hueOff val="524177"/>
            <a:satOff val="-25025"/>
            <a:lumOff val="357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AU" sz="700" kern="1200" dirty="0"/>
            <a:t>Visual Language</a:t>
          </a:r>
        </a:p>
      </dsp:txBody>
      <dsp:txXfrm>
        <a:off x="1081577" y="2115615"/>
        <a:ext cx="495303" cy="495303"/>
      </dsp:txXfrm>
    </dsp:sp>
    <dsp:sp modelId="{1320CC09-52C0-4DB0-BCDB-9DFF1B159FE5}">
      <dsp:nvSpPr>
        <dsp:cNvPr id="0" name=""/>
        <dsp:cNvSpPr/>
      </dsp:nvSpPr>
      <dsp:spPr>
        <a:xfrm rot="11400000">
          <a:off x="1512161" y="1553571"/>
          <a:ext cx="468094" cy="25376"/>
        </a:xfrm>
        <a:custGeom>
          <a:avLst/>
          <a:gdLst/>
          <a:ahLst/>
          <a:cxnLst/>
          <a:rect l="0" t="0" r="0" b="0"/>
          <a:pathLst>
            <a:path>
              <a:moveTo>
                <a:pt x="0" y="12688"/>
              </a:moveTo>
              <a:lnTo>
                <a:pt x="468094" y="12688"/>
              </a:lnTo>
            </a:path>
          </a:pathLst>
        </a:custGeom>
        <a:noFill/>
        <a:ln w="254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a:p>
      </dsp:txBody>
      <dsp:txXfrm rot="10800000">
        <a:off x="1734506" y="1554557"/>
        <a:ext cx="23404" cy="23404"/>
      </dsp:txXfrm>
    </dsp:sp>
    <dsp:sp modelId="{D86D51C9-98DB-47AF-AEBE-515160B7C87D}">
      <dsp:nvSpPr>
        <dsp:cNvPr id="0" name=""/>
        <dsp:cNvSpPr/>
      </dsp:nvSpPr>
      <dsp:spPr>
        <a:xfrm>
          <a:off x="820572" y="1114568"/>
          <a:ext cx="700465" cy="700465"/>
        </a:xfrm>
        <a:prstGeom prst="ellipse">
          <a:avLst/>
        </a:prstGeom>
        <a:solidFill>
          <a:schemeClr val="accent2">
            <a:shade val="50000"/>
            <a:hueOff val="349451"/>
            <a:satOff val="-16683"/>
            <a:lumOff val="238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AU" sz="700" kern="1200" dirty="0"/>
            <a:t>Ideas and meaning</a:t>
          </a:r>
        </a:p>
      </dsp:txBody>
      <dsp:txXfrm>
        <a:off x="923153" y="1217149"/>
        <a:ext cx="495303" cy="495303"/>
      </dsp:txXfrm>
    </dsp:sp>
    <dsp:sp modelId="{7BD8C9DF-5940-45E8-984D-C176DFF49CD5}">
      <dsp:nvSpPr>
        <dsp:cNvPr id="0" name=""/>
        <dsp:cNvSpPr/>
      </dsp:nvSpPr>
      <dsp:spPr>
        <a:xfrm rot="13800000">
          <a:off x="1768489" y="1109598"/>
          <a:ext cx="468094" cy="25376"/>
        </a:xfrm>
        <a:custGeom>
          <a:avLst/>
          <a:gdLst/>
          <a:ahLst/>
          <a:cxnLst/>
          <a:rect l="0" t="0" r="0" b="0"/>
          <a:pathLst>
            <a:path>
              <a:moveTo>
                <a:pt x="0" y="12688"/>
              </a:moveTo>
              <a:lnTo>
                <a:pt x="468094" y="12688"/>
              </a:lnTo>
            </a:path>
          </a:pathLst>
        </a:custGeom>
        <a:noFill/>
        <a:ln w="25400" cap="flat" cmpd="sng" algn="ctr">
          <a:solidFill>
            <a:schemeClr val="accent2">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U" sz="500" kern="1200"/>
        </a:p>
      </dsp:txBody>
      <dsp:txXfrm rot="10800000">
        <a:off x="1990834" y="1110584"/>
        <a:ext cx="23404" cy="23404"/>
      </dsp:txXfrm>
    </dsp:sp>
    <dsp:sp modelId="{57813461-6406-4738-A53E-3BF5052E59D5}">
      <dsp:nvSpPr>
        <dsp:cNvPr id="0" name=""/>
        <dsp:cNvSpPr/>
      </dsp:nvSpPr>
      <dsp:spPr>
        <a:xfrm>
          <a:off x="1276736" y="324469"/>
          <a:ext cx="700465" cy="700465"/>
        </a:xfrm>
        <a:prstGeom prst="ellipse">
          <a:avLst/>
        </a:prstGeom>
        <a:solidFill>
          <a:schemeClr val="accent2">
            <a:shade val="50000"/>
            <a:hueOff val="174726"/>
            <a:satOff val="-8342"/>
            <a:lumOff val="119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AU" sz="700" kern="1200" dirty="0"/>
            <a:t>Influences and inspiration</a:t>
          </a:r>
        </a:p>
      </dsp:txBody>
      <dsp:txXfrm>
        <a:off x="1379317" y="427050"/>
        <a:ext cx="495303" cy="495303"/>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AU"/>
          </a:p>
        </p:txBody>
      </p:sp>
      <p:sp>
        <p:nvSpPr>
          <p:cNvPr id="717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AU"/>
          </a:p>
        </p:txBody>
      </p:sp>
      <p:sp>
        <p:nvSpPr>
          <p:cNvPr id="717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AU"/>
          </a:p>
        </p:txBody>
      </p:sp>
      <p:sp>
        <p:nvSpPr>
          <p:cNvPr id="717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2A6D20FD-8F03-4CD0-8EBE-BDFFACD302B2}" type="slidenum">
              <a:rPr lang="en-AU"/>
              <a:pPr/>
              <a:t>‹#›</a:t>
            </a:fld>
            <a:endParaRPr lang="en-AU"/>
          </a:p>
        </p:txBody>
      </p:sp>
    </p:spTree>
    <p:extLst>
      <p:ext uri="{BB962C8B-B14F-4D97-AF65-F5344CB8AC3E}">
        <p14:creationId xmlns:p14="http://schemas.microsoft.com/office/powerpoint/2010/main" val="3355227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9219" name="Rectangle 1027"/>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9220" name="Rectangle 1028"/>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1029"/>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9222" name="Rectangle 1030"/>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9223" name="Rectangle 1031"/>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086DB27-C44E-42FC-8577-04AF19E06BB2}" type="slidenum">
              <a:rPr lang="en-AU"/>
              <a:pPr/>
              <a:t>‹#›</a:t>
            </a:fld>
            <a:endParaRPr lang="en-AU"/>
          </a:p>
        </p:txBody>
      </p:sp>
    </p:spTree>
    <p:extLst>
      <p:ext uri="{BB962C8B-B14F-4D97-AF65-F5344CB8AC3E}">
        <p14:creationId xmlns:p14="http://schemas.microsoft.com/office/powerpoint/2010/main" val="144970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1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1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1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1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Run through the aims. </a:t>
            </a:r>
          </a:p>
        </p:txBody>
      </p:sp>
      <p:sp>
        <p:nvSpPr>
          <p:cNvPr id="4" name="Slide Number Placeholder 3"/>
          <p:cNvSpPr>
            <a:spLocks noGrp="1"/>
          </p:cNvSpPr>
          <p:nvPr>
            <p:ph type="sldNum" sz="quarter" idx="5"/>
          </p:nvPr>
        </p:nvSpPr>
        <p:spPr/>
        <p:txBody>
          <a:bodyPr/>
          <a:lstStyle/>
          <a:p>
            <a:fld id="{4086DB27-C44E-42FC-8577-04AF19E06BB2}" type="slidenum">
              <a:rPr lang="en-AU" smtClean="0"/>
              <a:pPr/>
              <a:t>2</a:t>
            </a:fld>
            <a:endParaRPr lang="en-AU"/>
          </a:p>
        </p:txBody>
      </p:sp>
    </p:spTree>
    <p:extLst>
      <p:ext uri="{BB962C8B-B14F-4D97-AF65-F5344CB8AC3E}">
        <p14:creationId xmlns:p14="http://schemas.microsoft.com/office/powerpoint/2010/main" val="34100723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12</a:t>
            </a:fld>
            <a:endParaRPr lang="en-AU"/>
          </a:p>
        </p:txBody>
      </p:sp>
    </p:spTree>
    <p:extLst>
      <p:ext uri="{BB962C8B-B14F-4D97-AF65-F5344CB8AC3E}">
        <p14:creationId xmlns:p14="http://schemas.microsoft.com/office/powerpoint/2010/main" val="9107866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13</a:t>
            </a:fld>
            <a:endParaRPr lang="en-AU"/>
          </a:p>
        </p:txBody>
      </p:sp>
    </p:spTree>
    <p:extLst>
      <p:ext uri="{BB962C8B-B14F-4D97-AF65-F5344CB8AC3E}">
        <p14:creationId xmlns:p14="http://schemas.microsoft.com/office/powerpoint/2010/main" val="2731467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16</a:t>
            </a:fld>
            <a:endParaRPr lang="en-AU"/>
          </a:p>
        </p:txBody>
      </p:sp>
    </p:spTree>
    <p:extLst>
      <p:ext uri="{BB962C8B-B14F-4D97-AF65-F5344CB8AC3E}">
        <p14:creationId xmlns:p14="http://schemas.microsoft.com/office/powerpoint/2010/main" val="5880460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17</a:t>
            </a:fld>
            <a:endParaRPr lang="en-AU"/>
          </a:p>
        </p:txBody>
      </p:sp>
    </p:spTree>
    <p:extLst>
      <p:ext uri="{BB962C8B-B14F-4D97-AF65-F5344CB8AC3E}">
        <p14:creationId xmlns:p14="http://schemas.microsoft.com/office/powerpoint/2010/main" val="34131112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18</a:t>
            </a:fld>
            <a:endParaRPr lang="en-AU"/>
          </a:p>
        </p:txBody>
      </p:sp>
    </p:spTree>
    <p:extLst>
      <p:ext uri="{BB962C8B-B14F-4D97-AF65-F5344CB8AC3E}">
        <p14:creationId xmlns:p14="http://schemas.microsoft.com/office/powerpoint/2010/main" val="5948192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19</a:t>
            </a:fld>
            <a:endParaRPr lang="en-AU"/>
          </a:p>
        </p:txBody>
      </p:sp>
    </p:spTree>
    <p:extLst>
      <p:ext uri="{BB962C8B-B14F-4D97-AF65-F5344CB8AC3E}">
        <p14:creationId xmlns:p14="http://schemas.microsoft.com/office/powerpoint/2010/main" val="1534013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err="1"/>
              <a:t>Pge</a:t>
            </a:r>
            <a:r>
              <a:rPr lang="en-AU" dirty="0"/>
              <a:t> 11</a:t>
            </a:r>
          </a:p>
          <a:p>
            <a:r>
              <a:rPr lang="en-AU" dirty="0"/>
              <a:t>Each Area of Study has a focus for Making and Presenting artworks.</a:t>
            </a:r>
          </a:p>
          <a:p>
            <a:pPr marL="171450" indent="-171450">
              <a:buFont typeface="Arial" panose="020B0604020202020204" pitchFamily="34" charset="0"/>
              <a:buChar char="•"/>
            </a:pPr>
            <a:r>
              <a:rPr lang="en-AU" dirty="0"/>
              <a:t>Unit 1 AOS 1 Explore – Materials, techniques, Artforms</a:t>
            </a:r>
          </a:p>
          <a:p>
            <a:pPr marL="171450" indent="-171450">
              <a:buFont typeface="Arial" panose="020B0604020202020204" pitchFamily="34" charset="0"/>
              <a:buChar char="•"/>
            </a:pPr>
            <a:r>
              <a:rPr lang="en-AU" dirty="0"/>
              <a:t>Unit 1 AOS 2 Expand – Make, Present and Reflect</a:t>
            </a:r>
          </a:p>
          <a:p>
            <a:pPr marL="171450" indent="-171450">
              <a:buFont typeface="Arial" panose="020B0604020202020204" pitchFamily="34" charset="0"/>
              <a:buChar char="•"/>
            </a:pPr>
            <a:r>
              <a:rPr lang="en-AU" dirty="0"/>
              <a:t>Unit 1 AOS 3 Investigate – Research and Present</a:t>
            </a:r>
          </a:p>
          <a:p>
            <a:pPr marL="0" indent="0">
              <a:buFont typeface="Arial" panose="020B0604020202020204" pitchFamily="34" charset="0"/>
              <a:buNone/>
            </a:pPr>
            <a:endParaRPr lang="en-AU" dirty="0"/>
          </a:p>
          <a:p>
            <a:pPr marL="171450" indent="-171450">
              <a:buFont typeface="Arial" panose="020B0604020202020204" pitchFamily="34" charset="0"/>
              <a:buChar char="•"/>
            </a:pPr>
            <a:r>
              <a:rPr lang="en-AU" dirty="0"/>
              <a:t>Unit 2 AOS 1 Understand – Artworks, Ideas and Exhibitions</a:t>
            </a:r>
          </a:p>
          <a:p>
            <a:pPr marL="171450" indent="-171450">
              <a:buFont typeface="Arial" panose="020B0604020202020204" pitchFamily="34" charset="0"/>
              <a:buChar char="•"/>
            </a:pPr>
            <a:r>
              <a:rPr lang="en-AU" dirty="0"/>
              <a:t>Unit 2 AOS 2 Develop – Theme, Aesthetic qualities, Style</a:t>
            </a:r>
          </a:p>
          <a:p>
            <a:pPr marL="171450" indent="-171450">
              <a:buFont typeface="Arial" panose="020B0604020202020204" pitchFamily="34" charset="0"/>
              <a:buChar char="•"/>
            </a:pPr>
            <a:r>
              <a:rPr lang="en-AU" dirty="0"/>
              <a:t>Unit 2 AOS 3 Resolve – Ideas, Subject matter, Style</a:t>
            </a:r>
          </a:p>
          <a:p>
            <a:pPr marL="0" indent="0">
              <a:buFont typeface="Arial" panose="020B0604020202020204" pitchFamily="34" charset="0"/>
              <a:buNone/>
            </a:pPr>
            <a:endParaRPr lang="en-AU" dirty="0"/>
          </a:p>
          <a:p>
            <a:pPr marL="171450" indent="-171450">
              <a:buFont typeface="Arial" panose="020B0604020202020204" pitchFamily="34" charset="0"/>
              <a:buChar char="•"/>
            </a:pPr>
            <a:r>
              <a:rPr lang="en-AU" dirty="0"/>
              <a:t>Unit 3 AOS 1 Collect – Inspiration, influences, images</a:t>
            </a:r>
          </a:p>
          <a:p>
            <a:pPr marL="171450" indent="-171450">
              <a:buFont typeface="Arial" panose="020B0604020202020204" pitchFamily="34" charset="0"/>
              <a:buChar char="•"/>
            </a:pPr>
            <a:r>
              <a:rPr lang="en-AU" dirty="0"/>
              <a:t>Unit 3 AOS 2 Extend – Make, Critique, reflect</a:t>
            </a:r>
          </a:p>
          <a:p>
            <a:pPr marL="171450" indent="-171450">
              <a:buFont typeface="Arial" panose="020B0604020202020204" pitchFamily="34" charset="0"/>
              <a:buChar char="•"/>
            </a:pPr>
            <a:r>
              <a:rPr lang="en-AU" dirty="0"/>
              <a:t>Unit 3 AOS 3 Connect – Curate, Design, Propose</a:t>
            </a:r>
          </a:p>
          <a:p>
            <a:pPr marL="0" indent="0">
              <a:buFont typeface="Arial" panose="020B0604020202020204" pitchFamily="34" charset="0"/>
              <a:buNone/>
            </a:pPr>
            <a:endParaRPr lang="en-AU" dirty="0"/>
          </a:p>
          <a:p>
            <a:pPr marL="171450" indent="-171450">
              <a:buFont typeface="Arial" panose="020B0604020202020204" pitchFamily="34" charset="0"/>
              <a:buChar char="•"/>
            </a:pPr>
            <a:r>
              <a:rPr lang="en-AU" dirty="0"/>
              <a:t>Unit 4 AOS 1 Consolidate – Refine and resolve</a:t>
            </a:r>
          </a:p>
          <a:p>
            <a:pPr marL="171450" indent="-171450">
              <a:buFont typeface="Arial" panose="020B0604020202020204" pitchFamily="34" charset="0"/>
              <a:buChar char="•"/>
            </a:pPr>
            <a:r>
              <a:rPr lang="en-AU" dirty="0"/>
              <a:t>Unit 4 AOS 2 Present – Plan and Critique</a:t>
            </a:r>
          </a:p>
          <a:p>
            <a:pPr marL="171450" indent="-171450">
              <a:buFont typeface="Arial" panose="020B0604020202020204" pitchFamily="34" charset="0"/>
              <a:buChar char="•"/>
            </a:pPr>
            <a:r>
              <a:rPr lang="en-AU" dirty="0"/>
              <a:t>Unit 4 AOS 3 Conserve – Present and care</a:t>
            </a:r>
          </a:p>
        </p:txBody>
      </p:sp>
      <p:sp>
        <p:nvSpPr>
          <p:cNvPr id="4" name="Slide Number Placeholder 3"/>
          <p:cNvSpPr>
            <a:spLocks noGrp="1"/>
          </p:cNvSpPr>
          <p:nvPr>
            <p:ph type="sldNum" sz="quarter" idx="5"/>
          </p:nvPr>
        </p:nvSpPr>
        <p:spPr/>
        <p:txBody>
          <a:bodyPr/>
          <a:lstStyle/>
          <a:p>
            <a:fld id="{4086DB27-C44E-42FC-8577-04AF19E06BB2}" type="slidenum">
              <a:rPr lang="en-AU" smtClean="0"/>
              <a:pPr/>
              <a:t>3</a:t>
            </a:fld>
            <a:endParaRPr lang="en-AU"/>
          </a:p>
        </p:txBody>
      </p:sp>
    </p:spTree>
    <p:extLst>
      <p:ext uri="{BB962C8B-B14F-4D97-AF65-F5344CB8AC3E}">
        <p14:creationId xmlns:p14="http://schemas.microsoft.com/office/powerpoint/2010/main" val="2223749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err="1"/>
              <a:t>Pge</a:t>
            </a:r>
            <a:r>
              <a:rPr lang="en-AU" dirty="0"/>
              <a:t> 12</a:t>
            </a:r>
          </a:p>
        </p:txBody>
      </p:sp>
      <p:sp>
        <p:nvSpPr>
          <p:cNvPr id="4" name="Slide Number Placeholder 3"/>
          <p:cNvSpPr>
            <a:spLocks noGrp="1"/>
          </p:cNvSpPr>
          <p:nvPr>
            <p:ph type="sldNum" sz="quarter" idx="5"/>
          </p:nvPr>
        </p:nvSpPr>
        <p:spPr/>
        <p:txBody>
          <a:bodyPr/>
          <a:lstStyle/>
          <a:p>
            <a:fld id="{4086DB27-C44E-42FC-8577-04AF19E06BB2}" type="slidenum">
              <a:rPr lang="en-AU" smtClean="0"/>
              <a:pPr/>
              <a:t>4</a:t>
            </a:fld>
            <a:endParaRPr lang="en-AU"/>
          </a:p>
        </p:txBody>
      </p:sp>
    </p:spTree>
    <p:extLst>
      <p:ext uri="{BB962C8B-B14F-4D97-AF65-F5344CB8AC3E}">
        <p14:creationId xmlns:p14="http://schemas.microsoft.com/office/powerpoint/2010/main" val="2742267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err="1"/>
              <a:t>Pge</a:t>
            </a:r>
            <a:r>
              <a:rPr lang="en-AU" dirty="0"/>
              <a:t> 13</a:t>
            </a:r>
          </a:p>
        </p:txBody>
      </p:sp>
      <p:sp>
        <p:nvSpPr>
          <p:cNvPr id="4" name="Slide Number Placeholder 3"/>
          <p:cNvSpPr>
            <a:spLocks noGrp="1"/>
          </p:cNvSpPr>
          <p:nvPr>
            <p:ph type="sldNum" sz="quarter" idx="5"/>
          </p:nvPr>
        </p:nvSpPr>
        <p:spPr/>
        <p:txBody>
          <a:bodyPr/>
          <a:lstStyle/>
          <a:p>
            <a:fld id="{4086DB27-C44E-42FC-8577-04AF19E06BB2}" type="slidenum">
              <a:rPr lang="en-AU" smtClean="0"/>
              <a:pPr/>
              <a:t>5</a:t>
            </a:fld>
            <a:endParaRPr lang="en-AU"/>
          </a:p>
        </p:txBody>
      </p:sp>
    </p:spTree>
    <p:extLst>
      <p:ext uri="{BB962C8B-B14F-4D97-AF65-F5344CB8AC3E}">
        <p14:creationId xmlns:p14="http://schemas.microsoft.com/office/powerpoint/2010/main" val="3273226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err="1"/>
              <a:t>Pge</a:t>
            </a:r>
            <a:r>
              <a:rPr lang="en-AU" dirty="0"/>
              <a:t> 13</a:t>
            </a:r>
          </a:p>
        </p:txBody>
      </p:sp>
      <p:sp>
        <p:nvSpPr>
          <p:cNvPr id="4" name="Slide Number Placeholder 3"/>
          <p:cNvSpPr>
            <a:spLocks noGrp="1"/>
          </p:cNvSpPr>
          <p:nvPr>
            <p:ph type="sldNum" sz="quarter" idx="5"/>
          </p:nvPr>
        </p:nvSpPr>
        <p:spPr/>
        <p:txBody>
          <a:bodyPr/>
          <a:lstStyle/>
          <a:p>
            <a:fld id="{4086DB27-C44E-42FC-8577-04AF19E06BB2}" type="slidenum">
              <a:rPr lang="en-AU" smtClean="0"/>
              <a:pPr/>
              <a:t>6</a:t>
            </a:fld>
            <a:endParaRPr lang="en-AU"/>
          </a:p>
        </p:txBody>
      </p:sp>
    </p:spTree>
    <p:extLst>
      <p:ext uri="{BB962C8B-B14F-4D97-AF65-F5344CB8AC3E}">
        <p14:creationId xmlns:p14="http://schemas.microsoft.com/office/powerpoint/2010/main" val="38330754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err="1"/>
              <a:t>Pge</a:t>
            </a:r>
            <a:r>
              <a:rPr lang="en-AU" dirty="0"/>
              <a:t> 14</a:t>
            </a:r>
          </a:p>
          <a:p>
            <a:endParaRPr lang="en-AU" dirty="0"/>
          </a:p>
          <a:p>
            <a:pPr>
              <a:lnSpc>
                <a:spcPts val="1400"/>
              </a:lnSpc>
              <a:spcBef>
                <a:spcPts val="600"/>
              </a:spcBef>
              <a:spcAft>
                <a:spcPts val="600"/>
              </a:spcAft>
            </a:pPr>
            <a:r>
              <a:rPr lang="en-AU" sz="1800" dirty="0">
                <a:solidFill>
                  <a:srgbClr val="000000"/>
                </a:solidFill>
                <a:effectLst/>
                <a:latin typeface="Arial" panose="020B0604020202020204" pitchFamily="34" charset="0"/>
                <a:ea typeface="Arial" panose="020B0604020202020204" pitchFamily="34" charset="0"/>
              </a:rPr>
              <a:t>Aesthetic qualities are usually explained as the way in which art elements, art principles, materials and techniques work together to influence the mood or emotion of an artwork. The term refers to the visual appeal of an artwork and how aesthetic qualities evoke an emotional impact and reaction within the viewer. </a:t>
            </a:r>
          </a:p>
          <a:p>
            <a:pPr>
              <a:lnSpc>
                <a:spcPts val="1400"/>
              </a:lnSpc>
              <a:spcBef>
                <a:spcPts val="600"/>
              </a:spcBef>
              <a:spcAft>
                <a:spcPts val="600"/>
              </a:spcAft>
            </a:pPr>
            <a:r>
              <a:rPr lang="en-AU" sz="1800" dirty="0">
                <a:solidFill>
                  <a:srgbClr val="000000"/>
                </a:solidFill>
                <a:effectLst/>
                <a:latin typeface="Arial" panose="020B0604020202020204" pitchFamily="34" charset="0"/>
                <a:ea typeface="Arial" panose="020B0604020202020204" pitchFamily="34" charset="0"/>
              </a:rPr>
              <a:t>For the purposes of this study the following are accepted explanations of aesthetic qualities: </a:t>
            </a:r>
          </a:p>
          <a:p>
            <a:pPr marL="342900" lvl="0" indent="-342900">
              <a:lnSpc>
                <a:spcPts val="1400"/>
              </a:lnSpc>
              <a:spcBef>
                <a:spcPts val="300"/>
              </a:spcBef>
              <a:buFont typeface="Symbol" panose="05050102010706020507" pitchFamily="18" charset="2"/>
              <a:buChar char=""/>
            </a:pPr>
            <a:r>
              <a:rPr lang="en-GB" sz="1800" kern="1100" dirty="0">
                <a:effectLst/>
                <a:latin typeface="Arial" panose="020B0604020202020204" pitchFamily="34" charset="0"/>
                <a:ea typeface="Times New Roman" panose="02020603050405020304" pitchFamily="18" charset="0"/>
              </a:rPr>
              <a:t>the visual appearance of an artwork</a:t>
            </a:r>
            <a:endParaRPr lang="en-AU" sz="1800" kern="1100" dirty="0">
              <a:effectLst/>
              <a:latin typeface="Arial" panose="020B0604020202020204" pitchFamily="34" charset="0"/>
              <a:ea typeface="Times New Roman" panose="02020603050405020304" pitchFamily="18" charset="0"/>
            </a:endParaRPr>
          </a:p>
          <a:p>
            <a:pPr marL="342900" lvl="0" indent="-342900">
              <a:lnSpc>
                <a:spcPts val="1400"/>
              </a:lnSpc>
              <a:buFont typeface="Symbol" panose="05050102010706020507" pitchFamily="18" charset="2"/>
              <a:buChar char=""/>
            </a:pPr>
            <a:r>
              <a:rPr lang="en-GB" sz="1800" kern="1100" dirty="0">
                <a:effectLst/>
                <a:latin typeface="Arial" panose="020B0604020202020204" pitchFamily="34" charset="0"/>
                <a:ea typeface="Times New Roman" panose="02020603050405020304" pitchFamily="18" charset="0"/>
              </a:rPr>
              <a:t>an emotional impact or reaction the artist intends the viewer to experience</a:t>
            </a:r>
            <a:endParaRPr lang="en-AU" sz="1800" kern="1100" dirty="0">
              <a:effectLst/>
              <a:latin typeface="Arial" panose="020B0604020202020204" pitchFamily="34" charset="0"/>
              <a:ea typeface="Times New Roman" panose="02020603050405020304" pitchFamily="18" charset="0"/>
            </a:endParaRPr>
          </a:p>
          <a:p>
            <a:pPr marL="342900" lvl="0" indent="-342900">
              <a:lnSpc>
                <a:spcPts val="1400"/>
              </a:lnSpc>
              <a:buFont typeface="Symbol" panose="05050102010706020507" pitchFamily="18" charset="2"/>
              <a:buChar char=""/>
            </a:pPr>
            <a:r>
              <a:rPr lang="en-GB" sz="1800" kern="1100" dirty="0">
                <a:effectLst/>
                <a:latin typeface="Arial" panose="020B0604020202020204" pitchFamily="34" charset="0"/>
                <a:ea typeface="Times New Roman" panose="02020603050405020304" pitchFamily="18" charset="0"/>
              </a:rPr>
              <a:t>the use of art elements and art principles that allow the artist to convey a certain mood and evoke feelings in the viewer</a:t>
            </a:r>
            <a:endParaRPr lang="en-AU" sz="1800" kern="1100" dirty="0">
              <a:effectLst/>
              <a:latin typeface="Arial" panose="020B0604020202020204" pitchFamily="34" charset="0"/>
              <a:ea typeface="Times New Roman" panose="02020603050405020304" pitchFamily="18" charset="0"/>
            </a:endParaRPr>
          </a:p>
          <a:p>
            <a:pPr marL="342900" lvl="0" indent="-342900">
              <a:lnSpc>
                <a:spcPts val="1400"/>
              </a:lnSpc>
              <a:spcAft>
                <a:spcPts val="300"/>
              </a:spcAft>
              <a:buFont typeface="Symbol" panose="05050102010706020507" pitchFamily="18" charset="2"/>
              <a:buChar char=""/>
            </a:pPr>
            <a:r>
              <a:rPr lang="en-GB" sz="1800" kern="1100" dirty="0">
                <a:effectLst/>
                <a:latin typeface="Arial" panose="020B0604020202020204" pitchFamily="34" charset="0"/>
                <a:ea typeface="Times New Roman" panose="02020603050405020304" pitchFamily="18" charset="0"/>
              </a:rPr>
              <a:t>the materials and techniques used in an artwork to create qualities that speak to the overall feeling, mood or emotion of the artwork.</a:t>
            </a:r>
            <a:endParaRPr lang="en-AU" sz="1800" kern="1100" dirty="0">
              <a:effectLst/>
              <a:latin typeface="Arial" panose="020B0604020202020204" pitchFamily="34" charset="0"/>
              <a:ea typeface="Times New Roman" panose="02020603050405020304" pitchFamily="18" charset="0"/>
            </a:endParaRPr>
          </a:p>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7</a:t>
            </a:fld>
            <a:endParaRPr lang="en-AU"/>
          </a:p>
        </p:txBody>
      </p:sp>
    </p:spTree>
    <p:extLst>
      <p:ext uri="{BB962C8B-B14F-4D97-AF65-F5344CB8AC3E}">
        <p14:creationId xmlns:p14="http://schemas.microsoft.com/office/powerpoint/2010/main" val="3167550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8</a:t>
            </a:fld>
            <a:endParaRPr lang="en-AU"/>
          </a:p>
        </p:txBody>
      </p:sp>
    </p:spTree>
    <p:extLst>
      <p:ext uri="{BB962C8B-B14F-4D97-AF65-F5344CB8AC3E}">
        <p14:creationId xmlns:p14="http://schemas.microsoft.com/office/powerpoint/2010/main" val="1879834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9</a:t>
            </a:fld>
            <a:endParaRPr lang="en-AU"/>
          </a:p>
        </p:txBody>
      </p:sp>
    </p:spTree>
    <p:extLst>
      <p:ext uri="{BB962C8B-B14F-4D97-AF65-F5344CB8AC3E}">
        <p14:creationId xmlns:p14="http://schemas.microsoft.com/office/powerpoint/2010/main" val="10705153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086DB27-C44E-42FC-8577-04AF19E06BB2}" type="slidenum">
              <a:rPr lang="en-AU" smtClean="0"/>
              <a:pPr/>
              <a:t>11</a:t>
            </a:fld>
            <a:endParaRPr lang="en-AU"/>
          </a:p>
        </p:txBody>
      </p:sp>
    </p:spTree>
    <p:extLst>
      <p:ext uri="{BB962C8B-B14F-4D97-AF65-F5344CB8AC3E}">
        <p14:creationId xmlns:p14="http://schemas.microsoft.com/office/powerpoint/2010/main" val="16764388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95536" y="627534"/>
            <a:ext cx="5400600" cy="1246535"/>
          </a:xfrm>
        </p:spPr>
        <p:txBody>
          <a:bodyPr/>
          <a:lstStyle>
            <a:lvl1pPr algn="l">
              <a:defRPr sz="3600">
                <a:solidFill>
                  <a:schemeClr val="bg1"/>
                </a:solidFill>
              </a:defRPr>
            </a:lvl1pPr>
          </a:lstStyle>
          <a:p>
            <a:r>
              <a:rPr lang="en-US"/>
              <a:t>Click to edit Master title style</a:t>
            </a:r>
            <a:endParaRPr lang="en-AU" dirty="0"/>
          </a:p>
        </p:txBody>
      </p:sp>
      <p:sp>
        <p:nvSpPr>
          <p:cNvPr id="3" name="Subtitle 2"/>
          <p:cNvSpPr>
            <a:spLocks noGrp="1"/>
          </p:cNvSpPr>
          <p:nvPr>
            <p:ph type="subTitle" idx="1"/>
          </p:nvPr>
        </p:nvSpPr>
        <p:spPr>
          <a:xfrm>
            <a:off x="395536" y="1995686"/>
            <a:ext cx="4752528" cy="1008112"/>
          </a:xfrm>
        </p:spPr>
        <p:txBody>
          <a:bodyPr/>
          <a:lstStyle>
            <a:lvl1pPr marL="0" indent="0" algn="l">
              <a:buNone/>
              <a:defRPr sz="2400" b="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AU" dirty="0"/>
          </a:p>
        </p:txBody>
      </p:sp>
    </p:spTree>
    <p:extLst>
      <p:ext uri="{BB962C8B-B14F-4D97-AF65-F5344CB8AC3E}">
        <p14:creationId xmlns:p14="http://schemas.microsoft.com/office/powerpoint/2010/main" val="332456893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65548012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4000500"/>
          </a:xfrm>
        </p:spPr>
        <p:txBody>
          <a:bodyPr vert="eaVert"/>
          <a:lstStyle/>
          <a:p>
            <a:r>
              <a:rPr lang="en-US"/>
              <a:t>Click to edit Master title style</a:t>
            </a:r>
            <a:endParaRPr lang="en-AU" dirty="0"/>
          </a:p>
        </p:txBody>
      </p:sp>
      <p:sp>
        <p:nvSpPr>
          <p:cNvPr id="3" name="Vertical Text Placeholder 2"/>
          <p:cNvSpPr>
            <a:spLocks noGrp="1"/>
          </p:cNvSpPr>
          <p:nvPr>
            <p:ph type="body" orient="vert" idx="1"/>
          </p:nvPr>
        </p:nvSpPr>
        <p:spPr>
          <a:xfrm>
            <a:off x="685800" y="457200"/>
            <a:ext cx="5676900" cy="40005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66198384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12968" cy="857250"/>
          </a:xfrm>
        </p:spPr>
        <p:txBody>
          <a:bodyPr/>
          <a:lstStyle>
            <a:lvl1pPr algn="l">
              <a:defRPr sz="3600"/>
            </a:lvl1pPr>
          </a:lstStyle>
          <a:p>
            <a:r>
              <a:rPr lang="en-US"/>
              <a:t>Click to edit Master title style</a:t>
            </a:r>
            <a:endParaRPr lang="en-AU" dirty="0"/>
          </a:p>
        </p:txBody>
      </p:sp>
      <p:sp>
        <p:nvSpPr>
          <p:cNvPr id="3" name="Content Placeholder 2"/>
          <p:cNvSpPr>
            <a:spLocks noGrp="1"/>
          </p:cNvSpPr>
          <p:nvPr>
            <p:ph idx="1"/>
          </p:nvPr>
        </p:nvSpPr>
        <p:spPr>
          <a:xfrm>
            <a:off x="179512" y="1485900"/>
            <a:ext cx="8712968" cy="2971800"/>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404228537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1520" y="3305176"/>
            <a:ext cx="8712968" cy="1021556"/>
          </a:xfrm>
        </p:spPr>
        <p:txBody>
          <a:bodyPr anchor="t"/>
          <a:lstStyle>
            <a:lvl1pPr algn="l">
              <a:defRPr sz="3600" b="1" cap="all"/>
            </a:lvl1pPr>
          </a:lstStyle>
          <a:p>
            <a:r>
              <a:rPr lang="en-US"/>
              <a:t>Click to edit Master title style</a:t>
            </a:r>
            <a:endParaRPr lang="en-AU" dirty="0"/>
          </a:p>
        </p:txBody>
      </p:sp>
      <p:sp>
        <p:nvSpPr>
          <p:cNvPr id="3" name="Text Placeholder 2"/>
          <p:cNvSpPr>
            <a:spLocks noGrp="1"/>
          </p:cNvSpPr>
          <p:nvPr>
            <p:ph type="body" idx="1"/>
          </p:nvPr>
        </p:nvSpPr>
        <p:spPr>
          <a:xfrm>
            <a:off x="251520" y="2180035"/>
            <a:ext cx="8712968" cy="1125140"/>
          </a:xfrm>
        </p:spPr>
        <p:txBody>
          <a:bodyPr anchor="b"/>
          <a:lstStyle>
            <a:lvl1pPr marL="0" indent="0">
              <a:buNone/>
              <a:defRPr sz="1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63265925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457200"/>
            <a:ext cx="8640960" cy="857250"/>
          </a:xfrm>
        </p:spPr>
        <p:txBody>
          <a:bodyPr/>
          <a:lstStyle>
            <a:lvl1pPr algn="l">
              <a:defRPr sz="3600"/>
            </a:lvl1pPr>
          </a:lstStyle>
          <a:p>
            <a:r>
              <a:rPr lang="en-US"/>
              <a:t>Click to edit Master title style</a:t>
            </a:r>
            <a:endParaRPr lang="en-AU" dirty="0"/>
          </a:p>
        </p:txBody>
      </p:sp>
      <p:sp>
        <p:nvSpPr>
          <p:cNvPr id="3" name="Content Placeholder 2"/>
          <p:cNvSpPr>
            <a:spLocks noGrp="1"/>
          </p:cNvSpPr>
          <p:nvPr>
            <p:ph sz="half" idx="1"/>
          </p:nvPr>
        </p:nvSpPr>
        <p:spPr>
          <a:xfrm>
            <a:off x="251520" y="1485900"/>
            <a:ext cx="4320480" cy="2971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Content Placeholder 3"/>
          <p:cNvSpPr>
            <a:spLocks noGrp="1"/>
          </p:cNvSpPr>
          <p:nvPr>
            <p:ph sz="half" idx="2"/>
          </p:nvPr>
        </p:nvSpPr>
        <p:spPr>
          <a:xfrm>
            <a:off x="4788024" y="1485900"/>
            <a:ext cx="4104456" cy="2971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320508365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9512" y="411510"/>
            <a:ext cx="8784976" cy="651719"/>
          </a:xfrm>
        </p:spPr>
        <p:txBody>
          <a:bodyPr/>
          <a:lstStyle>
            <a:lvl1pPr algn="l">
              <a:defRPr sz="3600"/>
            </a:lvl1pPr>
          </a:lstStyle>
          <a:p>
            <a:r>
              <a:rPr lang="en-US"/>
              <a:t>Click to edit Master title style</a:t>
            </a:r>
            <a:endParaRPr lang="en-AU" dirty="0"/>
          </a:p>
        </p:txBody>
      </p:sp>
      <p:sp>
        <p:nvSpPr>
          <p:cNvPr id="3" name="Text Placeholder 2"/>
          <p:cNvSpPr>
            <a:spLocks noGrp="1"/>
          </p:cNvSpPr>
          <p:nvPr>
            <p:ph type="body" idx="1"/>
          </p:nvPr>
        </p:nvSpPr>
        <p:spPr>
          <a:xfrm>
            <a:off x="179512" y="1151335"/>
            <a:ext cx="4320480"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79512" y="1631156"/>
            <a:ext cx="4320480" cy="28128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9" name="Text Placeholder 2">
            <a:extLst>
              <a:ext uri="{FF2B5EF4-FFF2-40B4-BE49-F238E27FC236}">
                <a16:creationId xmlns:a16="http://schemas.microsoft.com/office/drawing/2014/main" id="{53030868-EB89-BB45-9333-4265F84D3D9E}"/>
              </a:ext>
            </a:extLst>
          </p:cNvPr>
          <p:cNvSpPr>
            <a:spLocks noGrp="1"/>
          </p:cNvSpPr>
          <p:nvPr>
            <p:ph type="body" idx="10"/>
          </p:nvPr>
        </p:nvSpPr>
        <p:spPr>
          <a:xfrm>
            <a:off x="4644008" y="1174205"/>
            <a:ext cx="4320480"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Content Placeholder 3">
            <a:extLst>
              <a:ext uri="{FF2B5EF4-FFF2-40B4-BE49-F238E27FC236}">
                <a16:creationId xmlns:a16="http://schemas.microsoft.com/office/drawing/2014/main" id="{936ACB6C-847D-DD42-BAFD-A7F5B7D2AB2D}"/>
              </a:ext>
            </a:extLst>
          </p:cNvPr>
          <p:cNvSpPr>
            <a:spLocks noGrp="1"/>
          </p:cNvSpPr>
          <p:nvPr>
            <p:ph sz="half" idx="11"/>
          </p:nvPr>
        </p:nvSpPr>
        <p:spPr>
          <a:xfrm>
            <a:off x="4644008" y="1654026"/>
            <a:ext cx="4320480" cy="278993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410584153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9512" y="457200"/>
            <a:ext cx="8784976" cy="857250"/>
          </a:xfrm>
        </p:spPr>
        <p:txBody>
          <a:bodyPr/>
          <a:lstStyle>
            <a:lvl1pPr algn="l">
              <a:defRPr sz="3600"/>
            </a:lvl1pPr>
          </a:lstStyle>
          <a:p>
            <a:r>
              <a:rPr lang="en-US"/>
              <a:t>Click to edit Master title style</a:t>
            </a:r>
            <a:endParaRPr lang="en-AU" dirty="0"/>
          </a:p>
        </p:txBody>
      </p:sp>
    </p:spTree>
    <p:extLst>
      <p:ext uri="{BB962C8B-B14F-4D97-AF65-F5344CB8AC3E}">
        <p14:creationId xmlns:p14="http://schemas.microsoft.com/office/powerpoint/2010/main" val="313294418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27091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411510"/>
            <a:ext cx="3008313" cy="664815"/>
          </a:xfrm>
        </p:spPr>
        <p:txBody>
          <a:bodyPr anchor="b"/>
          <a:lstStyle>
            <a:lvl1pPr algn="l">
              <a:defRPr sz="2000" b="1"/>
            </a:lvl1pPr>
          </a:lstStyle>
          <a:p>
            <a:r>
              <a:rPr lang="en-US"/>
              <a:t>Click to edit Master title style</a:t>
            </a:r>
            <a:endParaRPr lang="en-AU" dirty="0"/>
          </a:p>
        </p:txBody>
      </p:sp>
      <p:sp>
        <p:nvSpPr>
          <p:cNvPr id="3" name="Content Placeholder 2"/>
          <p:cNvSpPr>
            <a:spLocks noGrp="1"/>
          </p:cNvSpPr>
          <p:nvPr>
            <p:ph idx="1"/>
          </p:nvPr>
        </p:nvSpPr>
        <p:spPr>
          <a:xfrm>
            <a:off x="3575050" y="411511"/>
            <a:ext cx="5111750" cy="4183112"/>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5616461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AU" dirty="0"/>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dirty="0"/>
          </a:p>
        </p:txBody>
      </p:sp>
      <p:sp>
        <p:nvSpPr>
          <p:cNvPr id="4" name="Text Placeholder 3"/>
          <p:cNvSpPr>
            <a:spLocks noGrp="1"/>
          </p:cNvSpPr>
          <p:nvPr>
            <p:ph type="body" sz="half" idx="2"/>
          </p:nvPr>
        </p:nvSpPr>
        <p:spPr>
          <a:xfrm>
            <a:off x="1792288" y="4025503"/>
            <a:ext cx="5486400" cy="4904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76868148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9512" y="457200"/>
            <a:ext cx="8784976"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AU" dirty="0"/>
          </a:p>
        </p:txBody>
      </p:sp>
      <p:sp>
        <p:nvSpPr>
          <p:cNvPr id="1027" name="Rectangle 3"/>
          <p:cNvSpPr>
            <a:spLocks noGrp="1" noChangeArrowheads="1"/>
          </p:cNvSpPr>
          <p:nvPr>
            <p:ph type="body" idx="1"/>
          </p:nvPr>
        </p:nvSpPr>
        <p:spPr bwMode="auto">
          <a:xfrm>
            <a:off x="179512" y="1485900"/>
            <a:ext cx="8784976"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dirty="0"/>
              <a:t> Click to edit Master text styles</a:t>
            </a:r>
          </a:p>
          <a:p>
            <a:pPr lvl="1"/>
            <a:r>
              <a:rPr lang="en-AU" dirty="0"/>
              <a:t>Second level</a:t>
            </a:r>
          </a:p>
          <a:p>
            <a:pPr lvl="2"/>
            <a:r>
              <a:rPr lang="en-AU" dirty="0"/>
              <a:t>Third level</a:t>
            </a:r>
          </a:p>
          <a:p>
            <a:pPr lvl="3"/>
            <a:r>
              <a:rPr lang="en-AU" dirty="0"/>
              <a:t>Fourth level</a:t>
            </a:r>
          </a:p>
          <a:p>
            <a:pPr lvl="4"/>
            <a:r>
              <a:rPr lang="en-AU" dirty="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rtl="0" eaLnBrk="1" fontAlgn="base" hangingPunct="1">
        <a:spcBef>
          <a:spcPct val="0"/>
        </a:spcBef>
        <a:spcAft>
          <a:spcPct val="0"/>
        </a:spcAft>
        <a:defRPr sz="3600" b="1">
          <a:solidFill>
            <a:srgbClr val="0099E3"/>
          </a:solidFill>
          <a:latin typeface="+mj-lt"/>
          <a:ea typeface="+mj-ea"/>
          <a:cs typeface="+mj-cs"/>
        </a:defRPr>
      </a:lvl1pPr>
      <a:lvl2pPr algn="ctr" rtl="0" eaLnBrk="1" fontAlgn="base" hangingPunct="1">
        <a:spcBef>
          <a:spcPct val="0"/>
        </a:spcBef>
        <a:spcAft>
          <a:spcPct val="0"/>
        </a:spcAft>
        <a:defRPr sz="4400" b="1">
          <a:solidFill>
            <a:srgbClr val="2A5686"/>
          </a:solidFill>
          <a:latin typeface="Verdana" pitchFamily="34" charset="0"/>
        </a:defRPr>
      </a:lvl2pPr>
      <a:lvl3pPr algn="ctr" rtl="0" eaLnBrk="1" fontAlgn="base" hangingPunct="1">
        <a:spcBef>
          <a:spcPct val="0"/>
        </a:spcBef>
        <a:spcAft>
          <a:spcPct val="0"/>
        </a:spcAft>
        <a:defRPr sz="4400" b="1">
          <a:solidFill>
            <a:srgbClr val="2A5686"/>
          </a:solidFill>
          <a:latin typeface="Verdana" pitchFamily="34" charset="0"/>
        </a:defRPr>
      </a:lvl3pPr>
      <a:lvl4pPr algn="ctr" rtl="0" eaLnBrk="1" fontAlgn="base" hangingPunct="1">
        <a:spcBef>
          <a:spcPct val="0"/>
        </a:spcBef>
        <a:spcAft>
          <a:spcPct val="0"/>
        </a:spcAft>
        <a:defRPr sz="4400" b="1">
          <a:solidFill>
            <a:srgbClr val="2A5686"/>
          </a:solidFill>
          <a:latin typeface="Verdana" pitchFamily="34" charset="0"/>
        </a:defRPr>
      </a:lvl4pPr>
      <a:lvl5pPr algn="ctr" rtl="0" eaLnBrk="1" fontAlgn="base" hangingPunct="1">
        <a:spcBef>
          <a:spcPct val="0"/>
        </a:spcBef>
        <a:spcAft>
          <a:spcPct val="0"/>
        </a:spcAft>
        <a:defRPr sz="4400" b="1">
          <a:solidFill>
            <a:srgbClr val="2A5686"/>
          </a:solidFill>
          <a:latin typeface="Verdana" pitchFamily="34" charset="0"/>
        </a:defRPr>
      </a:lvl5pPr>
      <a:lvl6pPr marL="457200" algn="ctr" rtl="0" eaLnBrk="1" fontAlgn="base" hangingPunct="1">
        <a:spcBef>
          <a:spcPct val="0"/>
        </a:spcBef>
        <a:spcAft>
          <a:spcPct val="0"/>
        </a:spcAft>
        <a:defRPr sz="4400" b="1">
          <a:solidFill>
            <a:srgbClr val="2A5686"/>
          </a:solidFill>
          <a:latin typeface="Verdana" pitchFamily="34" charset="0"/>
        </a:defRPr>
      </a:lvl6pPr>
      <a:lvl7pPr marL="914400" algn="ctr" rtl="0" eaLnBrk="1" fontAlgn="base" hangingPunct="1">
        <a:spcBef>
          <a:spcPct val="0"/>
        </a:spcBef>
        <a:spcAft>
          <a:spcPct val="0"/>
        </a:spcAft>
        <a:defRPr sz="4400" b="1">
          <a:solidFill>
            <a:srgbClr val="2A5686"/>
          </a:solidFill>
          <a:latin typeface="Verdana" pitchFamily="34" charset="0"/>
        </a:defRPr>
      </a:lvl7pPr>
      <a:lvl8pPr marL="1371600" algn="ctr" rtl="0" eaLnBrk="1" fontAlgn="base" hangingPunct="1">
        <a:spcBef>
          <a:spcPct val="0"/>
        </a:spcBef>
        <a:spcAft>
          <a:spcPct val="0"/>
        </a:spcAft>
        <a:defRPr sz="4400" b="1">
          <a:solidFill>
            <a:srgbClr val="2A5686"/>
          </a:solidFill>
          <a:latin typeface="Verdana" pitchFamily="34" charset="0"/>
        </a:defRPr>
      </a:lvl8pPr>
      <a:lvl9pPr marL="1828800" algn="ctr" rtl="0" eaLnBrk="1" fontAlgn="base" hangingPunct="1">
        <a:spcBef>
          <a:spcPct val="0"/>
        </a:spcBef>
        <a:spcAft>
          <a:spcPct val="0"/>
        </a:spcAft>
        <a:defRPr sz="4400" b="1">
          <a:solidFill>
            <a:srgbClr val="2A5686"/>
          </a:solidFill>
          <a:latin typeface="Verdana" pitchFamily="34" charset="0"/>
        </a:defRPr>
      </a:lvl9pPr>
    </p:titleStyle>
    <p:bodyStyle>
      <a:lvl1pPr marL="266700" indent="-266700" algn="l" rtl="0" eaLnBrk="1" fontAlgn="base" hangingPunct="1">
        <a:spcBef>
          <a:spcPct val="20000"/>
        </a:spcBef>
        <a:spcAft>
          <a:spcPct val="0"/>
        </a:spcAft>
        <a:buFont typeface="Arial" pitchFamily="34" charset="0"/>
        <a:buChar char="•"/>
        <a:defRPr sz="2400" b="1">
          <a:solidFill>
            <a:srgbClr val="303132"/>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000">
          <a:solidFill>
            <a:srgbClr val="303132"/>
          </a:solidFill>
          <a:latin typeface="+mn-lt"/>
        </a:defRPr>
      </a:lvl2pPr>
      <a:lvl3pPr marL="1143000" indent="-228600" algn="l" rtl="0" eaLnBrk="1" fontAlgn="base" hangingPunct="1">
        <a:spcBef>
          <a:spcPct val="20000"/>
        </a:spcBef>
        <a:spcAft>
          <a:spcPct val="0"/>
        </a:spcAft>
        <a:buChar char="–"/>
        <a:defRPr sz="1800">
          <a:solidFill>
            <a:srgbClr val="303132"/>
          </a:solidFill>
          <a:latin typeface="+mn-lt"/>
        </a:defRPr>
      </a:lvl3pPr>
      <a:lvl4pPr marL="1600200" indent="-228600" algn="l" rtl="0" eaLnBrk="1" fontAlgn="base" hangingPunct="1">
        <a:spcBef>
          <a:spcPct val="20000"/>
        </a:spcBef>
        <a:spcAft>
          <a:spcPct val="0"/>
        </a:spcAft>
        <a:buChar char="–"/>
        <a:defRPr sz="1600">
          <a:solidFill>
            <a:srgbClr val="303132"/>
          </a:solidFill>
          <a:latin typeface="+mn-lt"/>
        </a:defRPr>
      </a:lvl4pPr>
      <a:lvl5pPr marL="2057400" indent="-228600" algn="l" rtl="0" eaLnBrk="1" fontAlgn="base" hangingPunct="1">
        <a:spcBef>
          <a:spcPct val="20000"/>
        </a:spcBef>
        <a:spcAft>
          <a:spcPct val="0"/>
        </a:spcAft>
        <a:buChar char="–"/>
        <a:defRPr sz="16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9512" y="627534"/>
            <a:ext cx="6984776" cy="1246535"/>
          </a:xfrm>
        </p:spPr>
        <p:txBody>
          <a:bodyPr/>
          <a:lstStyle/>
          <a:p>
            <a:r>
              <a:rPr lang="en-AU" sz="3200" dirty="0"/>
              <a:t>VCE Art Making and Exhibiting </a:t>
            </a:r>
            <a:br>
              <a:rPr lang="en-AU" sz="3200" dirty="0"/>
            </a:br>
            <a:r>
              <a:rPr lang="en-AU" sz="3200" dirty="0"/>
              <a:t>2023-2027</a:t>
            </a:r>
            <a:br>
              <a:rPr lang="en-AU" dirty="0"/>
            </a:br>
            <a:endParaRPr lang="en-AU" dirty="0"/>
          </a:p>
        </p:txBody>
      </p:sp>
      <p:sp>
        <p:nvSpPr>
          <p:cNvPr id="5" name="Subtitle 4"/>
          <p:cNvSpPr>
            <a:spLocks noGrp="1"/>
          </p:cNvSpPr>
          <p:nvPr>
            <p:ph type="subTitle" idx="1"/>
          </p:nvPr>
        </p:nvSpPr>
        <p:spPr>
          <a:xfrm>
            <a:off x="179512" y="1995686"/>
            <a:ext cx="4752528" cy="1008112"/>
          </a:xfrm>
        </p:spPr>
        <p:txBody>
          <a:bodyPr/>
          <a:lstStyle/>
          <a:p>
            <a:r>
              <a:rPr lang="en-AU" dirty="0"/>
              <a:t>Study Design overview</a:t>
            </a:r>
          </a:p>
        </p:txBody>
      </p:sp>
      <p:pic>
        <p:nvPicPr>
          <p:cNvPr id="3" name="Picture 2">
            <a:extLst>
              <a:ext uri="{FF2B5EF4-FFF2-40B4-BE49-F238E27FC236}">
                <a16:creationId xmlns:a16="http://schemas.microsoft.com/office/drawing/2014/main" id="{B2ABF3B9-5533-9E2A-D627-C474AB0EC5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3888" y="1197088"/>
            <a:ext cx="5321189" cy="202142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513930656"/>
      </p:ext>
    </p:extLst>
  </p:cSld>
  <p:clrMapOvr>
    <a:masterClrMapping/>
  </p:clrMapOvr>
  <p:transition advTm="1025"/>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E1A46-C910-48D8-BF57-B79725E636F0}"/>
              </a:ext>
            </a:extLst>
          </p:cNvPr>
          <p:cNvSpPr>
            <a:spLocks noGrp="1"/>
          </p:cNvSpPr>
          <p:nvPr>
            <p:ph type="title"/>
          </p:nvPr>
        </p:nvSpPr>
        <p:spPr>
          <a:xfrm>
            <a:off x="215516" y="339502"/>
            <a:ext cx="8712968" cy="857250"/>
          </a:xfrm>
        </p:spPr>
        <p:txBody>
          <a:bodyPr/>
          <a:lstStyle/>
          <a:p>
            <a:r>
              <a:rPr lang="en-AU" sz="3200" dirty="0"/>
              <a:t>VCE Art Making and Exhibiting </a:t>
            </a:r>
            <a:br>
              <a:rPr lang="en-AU" sz="3200" dirty="0"/>
            </a:br>
            <a:r>
              <a:rPr lang="en-AU" sz="2800" dirty="0"/>
              <a:t>Unit 1 Assessment</a:t>
            </a:r>
          </a:p>
        </p:txBody>
      </p:sp>
      <p:graphicFrame>
        <p:nvGraphicFramePr>
          <p:cNvPr id="4" name="Table 4">
            <a:extLst>
              <a:ext uri="{FF2B5EF4-FFF2-40B4-BE49-F238E27FC236}">
                <a16:creationId xmlns:a16="http://schemas.microsoft.com/office/drawing/2014/main" id="{A41E0152-CEE4-4D9D-9D8E-BC1E285A75C3}"/>
              </a:ext>
            </a:extLst>
          </p:cNvPr>
          <p:cNvGraphicFramePr>
            <a:graphicFrameLocks noGrp="1"/>
          </p:cNvGraphicFramePr>
          <p:nvPr>
            <p:ph idx="1"/>
          </p:nvPr>
        </p:nvGraphicFramePr>
        <p:xfrm>
          <a:off x="161654" y="1419622"/>
          <a:ext cx="8712968" cy="2748528"/>
        </p:xfrm>
        <a:graphic>
          <a:graphicData uri="http://schemas.openxmlformats.org/drawingml/2006/table">
            <a:tbl>
              <a:tblPr firstRow="1" bandRow="1">
                <a:tableStyleId>{21E4AEA4-8DFA-4A89-87EB-49C32662AFE0}</a:tableStyleId>
              </a:tblPr>
              <a:tblGrid>
                <a:gridCol w="4326277">
                  <a:extLst>
                    <a:ext uri="{9D8B030D-6E8A-4147-A177-3AD203B41FA5}">
                      <a16:colId xmlns:a16="http://schemas.microsoft.com/office/drawing/2014/main" val="959446822"/>
                    </a:ext>
                  </a:extLst>
                </a:gridCol>
                <a:gridCol w="4386691">
                  <a:extLst>
                    <a:ext uri="{9D8B030D-6E8A-4147-A177-3AD203B41FA5}">
                      <a16:colId xmlns:a16="http://schemas.microsoft.com/office/drawing/2014/main" val="2457214732"/>
                    </a:ext>
                  </a:extLst>
                </a:gridCol>
              </a:tblGrid>
              <a:tr h="432048">
                <a:tc>
                  <a:txBody>
                    <a:bodyPr/>
                    <a:lstStyle/>
                    <a:p>
                      <a:r>
                        <a:rPr lang="en-AU" b="1" dirty="0">
                          <a:solidFill>
                            <a:schemeClr val="bg1"/>
                          </a:solidFill>
                        </a:rPr>
                        <a:t>Outcome</a:t>
                      </a:r>
                    </a:p>
                  </a:txBody>
                  <a:tcPr/>
                </a:tc>
                <a:tc>
                  <a:txBody>
                    <a:bodyPr/>
                    <a:lstStyle/>
                    <a:p>
                      <a:r>
                        <a:rPr lang="en-AU" sz="1800" b="1" dirty="0">
                          <a:solidFill>
                            <a:schemeClr val="bg1"/>
                          </a:solidFill>
                        </a:rPr>
                        <a:t>Assessment Task</a:t>
                      </a:r>
                    </a:p>
                  </a:txBody>
                  <a:tcPr/>
                </a:tc>
                <a:extLst>
                  <a:ext uri="{0D108BD9-81ED-4DB2-BD59-A6C34878D82A}">
                    <a16:rowId xmlns:a16="http://schemas.microsoft.com/office/drawing/2014/main" val="1735533420"/>
                  </a:ext>
                </a:extLst>
              </a:tr>
              <a:tr h="792088">
                <a:tc>
                  <a:txBody>
                    <a:bodyPr/>
                    <a:lstStyle/>
                    <a:p>
                      <a:r>
                        <a:rPr lang="en-AU" sz="1600" b="1" dirty="0">
                          <a:solidFill>
                            <a:schemeClr val="accent6">
                              <a:lumMod val="50000"/>
                            </a:schemeClr>
                          </a:solidFill>
                        </a:rPr>
                        <a:t>Outcome 1</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100" kern="1200" dirty="0">
                          <a:solidFill>
                            <a:schemeClr val="dk1"/>
                          </a:solidFill>
                          <a:effectLst/>
                          <a:latin typeface="+mn-lt"/>
                          <a:ea typeface="+mn-ea"/>
                          <a:cs typeface="+mn-cs"/>
                        </a:rPr>
                        <a:t>On completion of this unit the student should be able to explore the characteristics and properties of materials and demonstrate how they can be manipulated to develop subject matter and represent ideas in art making.</a:t>
                      </a:r>
                    </a:p>
                  </a:txBody>
                  <a:tcPr/>
                </a:tc>
                <a:tc>
                  <a:txBody>
                    <a:bodyPr/>
                    <a:lstStyle/>
                    <a:p>
                      <a:pPr marL="0" lvl="0" indent="0">
                        <a:buFont typeface="Arial" panose="020B0604020202020204" pitchFamily="34" charset="0"/>
                        <a:buNone/>
                      </a:pPr>
                      <a:r>
                        <a:rPr lang="en-GB" sz="1100" u="sng" kern="1200" dirty="0">
                          <a:solidFill>
                            <a:schemeClr val="dk1"/>
                          </a:solidFill>
                          <a:effectLst/>
                          <a:latin typeface="+mn-lt"/>
                          <a:ea typeface="+mn-ea"/>
                          <a:cs typeface="+mn-cs"/>
                        </a:rPr>
                        <a:t>Visual Journal</a:t>
                      </a:r>
                    </a:p>
                    <a:p>
                      <a:pPr marL="171450" lvl="0" indent="-171450">
                        <a:buFont typeface="Arial" panose="020B0604020202020204" pitchFamily="34" charset="0"/>
                        <a:buChar char="•"/>
                      </a:pPr>
                      <a:r>
                        <a:rPr lang="en-GB" sz="1100" kern="1200" dirty="0">
                          <a:solidFill>
                            <a:schemeClr val="dk1"/>
                          </a:solidFill>
                          <a:effectLst/>
                          <a:latin typeface="+mn-lt"/>
                          <a:ea typeface="+mn-ea"/>
                          <a:cs typeface="+mn-cs"/>
                        </a:rPr>
                        <a:t>demonstration of the exploration of materials, techniques and processes, in a range of art forms</a:t>
                      </a:r>
                      <a:endParaRPr lang="en-AU" sz="1100" kern="1200" dirty="0">
                        <a:solidFill>
                          <a:schemeClr val="dk1"/>
                        </a:solidFill>
                        <a:effectLst/>
                        <a:latin typeface="+mn-lt"/>
                        <a:ea typeface="+mn-ea"/>
                        <a:cs typeface="+mn-cs"/>
                      </a:endParaRPr>
                    </a:p>
                    <a:p>
                      <a:pPr marL="171450" lvl="0" indent="-171450">
                        <a:buFont typeface="Arial" panose="020B0604020202020204" pitchFamily="34" charset="0"/>
                        <a:buChar char="•"/>
                      </a:pPr>
                      <a:r>
                        <a:rPr lang="en-GB" sz="1100" kern="1200" dirty="0">
                          <a:solidFill>
                            <a:schemeClr val="dk1"/>
                          </a:solidFill>
                          <a:effectLst/>
                          <a:latin typeface="+mn-lt"/>
                          <a:ea typeface="+mn-ea"/>
                          <a:cs typeface="+mn-cs"/>
                        </a:rPr>
                        <a:t>demonstration of technical skill in using materials in a range of art forms </a:t>
                      </a:r>
                      <a:endParaRPr lang="en-AU" sz="1100" kern="1200" dirty="0">
                        <a:solidFill>
                          <a:schemeClr val="dk1"/>
                        </a:solidFill>
                        <a:effectLst/>
                        <a:latin typeface="+mn-lt"/>
                        <a:ea typeface="+mn-ea"/>
                        <a:cs typeface="+mn-cs"/>
                      </a:endParaRPr>
                    </a:p>
                    <a:p>
                      <a:pPr marL="171450" lvl="0" indent="-171450">
                        <a:buFont typeface="Arial" panose="020B0604020202020204" pitchFamily="34" charset="0"/>
                        <a:buChar char="•"/>
                      </a:pPr>
                      <a:r>
                        <a:rPr lang="en-GB" sz="1100" kern="1200" dirty="0">
                          <a:solidFill>
                            <a:schemeClr val="dk1"/>
                          </a:solidFill>
                          <a:effectLst/>
                          <a:latin typeface="+mn-lt"/>
                          <a:ea typeface="+mn-ea"/>
                          <a:cs typeface="+mn-cs"/>
                        </a:rPr>
                        <a:t>documentation and evaluation of the exploration of materials, techniques and processes in a range of art forms.</a:t>
                      </a:r>
                      <a:endParaRPr lang="en-AU" sz="1100" kern="1200" dirty="0">
                        <a:solidFill>
                          <a:schemeClr val="dk1"/>
                        </a:solidFill>
                        <a:effectLst/>
                        <a:latin typeface="+mn-lt"/>
                        <a:ea typeface="+mn-ea"/>
                        <a:cs typeface="+mn-cs"/>
                      </a:endParaRPr>
                    </a:p>
                    <a:p>
                      <a:pPr marL="285750" indent="-285750">
                        <a:buFont typeface="Arial" panose="020B0604020202020204" pitchFamily="34" charset="0"/>
                        <a:buChar char="•"/>
                      </a:pPr>
                      <a:endParaRPr lang="en-AU" sz="1100" b="0" dirty="0"/>
                    </a:p>
                  </a:txBody>
                  <a:tcPr/>
                </a:tc>
                <a:extLst>
                  <a:ext uri="{0D108BD9-81ED-4DB2-BD59-A6C34878D82A}">
                    <a16:rowId xmlns:a16="http://schemas.microsoft.com/office/drawing/2014/main" val="1956866220"/>
                  </a:ext>
                </a:extLst>
              </a:tr>
              <a:tr h="720080">
                <a:tc>
                  <a:txBody>
                    <a:bodyPr/>
                    <a:lstStyle/>
                    <a:p>
                      <a:r>
                        <a:rPr lang="en-AU" sz="1600" b="1" dirty="0">
                          <a:solidFill>
                            <a:schemeClr val="accent6">
                              <a:lumMod val="50000"/>
                            </a:schemeClr>
                          </a:solidFill>
                        </a:rPr>
                        <a:t>Outcome 2</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dk1"/>
                          </a:solidFill>
                          <a:effectLst/>
                          <a:latin typeface="+mn-lt"/>
                          <a:ea typeface="+mn-ea"/>
                          <a:cs typeface="+mn-cs"/>
                        </a:rPr>
                        <a:t>On completion of this unit the student should be able to make and present at least one finished artwork and document their art making in a Visual Arts journal.</a:t>
                      </a:r>
                    </a:p>
                  </a:txBody>
                  <a:tcPr/>
                </a:tc>
                <a:tc>
                  <a:txBody>
                    <a:bodyPr/>
                    <a:lstStyle/>
                    <a:p>
                      <a:pPr marL="0" indent="0">
                        <a:buFont typeface="Arial" panose="020B0604020202020204" pitchFamily="34" charset="0"/>
                        <a:buNone/>
                      </a:pPr>
                      <a:r>
                        <a:rPr lang="en-AU" sz="1100" u="sng" dirty="0"/>
                        <a:t>Finished artworks</a:t>
                      </a:r>
                    </a:p>
                    <a:p>
                      <a:pPr marL="171450" indent="-171450">
                        <a:buFont typeface="Arial" panose="020B0604020202020204" pitchFamily="34" charset="0"/>
                        <a:buChar char="•"/>
                      </a:pPr>
                      <a:r>
                        <a:rPr lang="en-AU" sz="1100" dirty="0"/>
                        <a:t>One finished artwork in a specific art form developed from the experimental work in Outcome 1</a:t>
                      </a:r>
                    </a:p>
                  </a:txBody>
                  <a:tcPr/>
                </a:tc>
                <a:extLst>
                  <a:ext uri="{0D108BD9-81ED-4DB2-BD59-A6C34878D82A}">
                    <a16:rowId xmlns:a16="http://schemas.microsoft.com/office/drawing/2014/main" val="1532873653"/>
                  </a:ext>
                </a:extLst>
              </a:tr>
            </a:tbl>
          </a:graphicData>
        </a:graphic>
      </p:graphicFrame>
    </p:spTree>
    <p:extLst>
      <p:ext uri="{BB962C8B-B14F-4D97-AF65-F5344CB8AC3E}">
        <p14:creationId xmlns:p14="http://schemas.microsoft.com/office/powerpoint/2010/main" val="328578083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C1F52-519C-43E0-9FDD-37EC77F32FC1}"/>
              </a:ext>
            </a:extLst>
          </p:cNvPr>
          <p:cNvSpPr>
            <a:spLocks noGrp="1"/>
          </p:cNvSpPr>
          <p:nvPr>
            <p:ph type="title"/>
          </p:nvPr>
        </p:nvSpPr>
        <p:spPr>
          <a:xfrm>
            <a:off x="215107" y="123478"/>
            <a:ext cx="8712968" cy="857250"/>
          </a:xfrm>
        </p:spPr>
        <p:txBody>
          <a:bodyPr/>
          <a:lstStyle/>
          <a:p>
            <a:r>
              <a:rPr lang="en-AU" sz="3200" dirty="0"/>
              <a:t>VCE Art Making and Exhibiting </a:t>
            </a:r>
            <a:br>
              <a:rPr lang="en-AU" sz="3200" dirty="0"/>
            </a:br>
            <a:r>
              <a:rPr lang="en-AU" sz="2800" dirty="0"/>
              <a:t>Unit 1 Assessment</a:t>
            </a:r>
          </a:p>
        </p:txBody>
      </p:sp>
      <p:graphicFrame>
        <p:nvGraphicFramePr>
          <p:cNvPr id="4" name="Table 4">
            <a:extLst>
              <a:ext uri="{FF2B5EF4-FFF2-40B4-BE49-F238E27FC236}">
                <a16:creationId xmlns:a16="http://schemas.microsoft.com/office/drawing/2014/main" id="{5995ACFF-8150-486B-9325-EDFF57AC8540}"/>
              </a:ext>
            </a:extLst>
          </p:cNvPr>
          <p:cNvGraphicFramePr>
            <a:graphicFrameLocks noGrp="1"/>
          </p:cNvGraphicFramePr>
          <p:nvPr>
            <p:ph idx="1"/>
            <p:extLst>
              <p:ext uri="{D42A27DB-BD31-4B8C-83A1-F6EECF244321}">
                <p14:modId xmlns:p14="http://schemas.microsoft.com/office/powerpoint/2010/main" val="3762706088"/>
              </p:ext>
            </p:extLst>
          </p:nvPr>
        </p:nvGraphicFramePr>
        <p:xfrm>
          <a:off x="215107" y="980728"/>
          <a:ext cx="8822208" cy="3608637"/>
        </p:xfrm>
        <a:graphic>
          <a:graphicData uri="http://schemas.openxmlformats.org/drawingml/2006/table">
            <a:tbl>
              <a:tblPr firstRow="1" bandRow="1">
                <a:tableStyleId>{93296810-A885-4BE3-A3E7-6D5BEEA58F35}</a:tableStyleId>
              </a:tblPr>
              <a:tblGrid>
                <a:gridCol w="4411104">
                  <a:extLst>
                    <a:ext uri="{9D8B030D-6E8A-4147-A177-3AD203B41FA5}">
                      <a16:colId xmlns:a16="http://schemas.microsoft.com/office/drawing/2014/main" val="1086007526"/>
                    </a:ext>
                  </a:extLst>
                </a:gridCol>
                <a:gridCol w="4411104">
                  <a:extLst>
                    <a:ext uri="{9D8B030D-6E8A-4147-A177-3AD203B41FA5}">
                      <a16:colId xmlns:a16="http://schemas.microsoft.com/office/drawing/2014/main" val="1415625858"/>
                    </a:ext>
                  </a:extLst>
                </a:gridCol>
              </a:tblGrid>
              <a:tr h="343796">
                <a:tc gridSpan="2">
                  <a:txBody>
                    <a:bodyPr/>
                    <a:lstStyle/>
                    <a:p>
                      <a:pPr marL="0" marR="0" lvl="0" indent="0" algn="l" defTabSz="914400" rtl="0" eaLnBrk="1" fontAlgn="auto" latinLnBrk="0" hangingPunct="1">
                        <a:lnSpc>
                          <a:spcPct val="100000"/>
                        </a:lnSpc>
                        <a:spcBef>
                          <a:spcPts val="0"/>
                        </a:spcBef>
                        <a:spcAft>
                          <a:spcPts val="0"/>
                        </a:spcAft>
                        <a:buClrTx/>
                        <a:buSzTx/>
                        <a:buFont typeface="Courier New" panose="02070309020205020404" pitchFamily="49" charset="0"/>
                        <a:buNone/>
                        <a:tabLst/>
                        <a:defRPr/>
                      </a:pPr>
                      <a:r>
                        <a:rPr lang="en-AU" sz="1600" b="1" dirty="0">
                          <a:solidFill>
                            <a:schemeClr val="bg1"/>
                          </a:solidFill>
                        </a:rPr>
                        <a:t>Outcome 3</a:t>
                      </a:r>
                    </a:p>
                  </a:txBody>
                  <a:tcPr/>
                </a:tc>
                <a:tc hMerge="1">
                  <a:txBody>
                    <a:bodyPr/>
                    <a:lstStyle/>
                    <a:p>
                      <a:endParaRPr lang="en-AU"/>
                    </a:p>
                  </a:txBody>
                  <a:tcPr/>
                </a:tc>
                <a:extLst>
                  <a:ext uri="{0D108BD9-81ED-4DB2-BD59-A6C34878D82A}">
                    <a16:rowId xmlns:a16="http://schemas.microsoft.com/office/drawing/2014/main" val="186551037"/>
                  </a:ext>
                </a:extLst>
              </a:tr>
              <a:tr h="398085">
                <a:tc gridSpan="2">
                  <a:txBody>
                    <a:bodyPr/>
                    <a:lstStyle/>
                    <a:p>
                      <a:r>
                        <a:rPr lang="en-AU" sz="1050" kern="1200" dirty="0">
                          <a:solidFill>
                            <a:schemeClr val="dk1"/>
                          </a:solidFill>
                          <a:effectLst/>
                          <a:latin typeface="+mn-lt"/>
                          <a:ea typeface="+mn-ea"/>
                          <a:cs typeface="+mn-cs"/>
                        </a:rPr>
                        <a:t>On completion of this unit the student should be able to research Australian artists and present information about them in a format appropriate for a proposed exhibition.</a:t>
                      </a:r>
                      <a:endParaRPr lang="en-AU" sz="1050" b="1" dirty="0">
                        <a:solidFill>
                          <a:schemeClr val="accent6">
                            <a:lumMod val="50000"/>
                          </a:schemeClr>
                        </a:solidFill>
                      </a:endParaRPr>
                    </a:p>
                  </a:txBody>
                  <a:tcPr/>
                </a:tc>
                <a:tc hMerge="1">
                  <a:txBody>
                    <a:bodyPr/>
                    <a:lstStyle/>
                    <a:p>
                      <a:endParaRPr lang="en-AU"/>
                    </a:p>
                  </a:txBody>
                  <a:tcPr/>
                </a:tc>
                <a:extLst>
                  <a:ext uri="{0D108BD9-81ED-4DB2-BD59-A6C34878D82A}">
                    <a16:rowId xmlns:a16="http://schemas.microsoft.com/office/drawing/2014/main" val="1931543683"/>
                  </a:ext>
                </a:extLst>
              </a:tr>
              <a:tr h="1481761">
                <a:tc gridSpan="2">
                  <a:txBody>
                    <a:bodyPr/>
                    <a:lstStyle/>
                    <a:p>
                      <a:pPr marL="0" lvl="0" indent="0">
                        <a:buFont typeface="Arial" panose="020B0604020202020204" pitchFamily="34" charset="0"/>
                        <a:buNone/>
                      </a:pPr>
                      <a:r>
                        <a:rPr lang="en-GB" sz="1000" u="sng" kern="1200" dirty="0">
                          <a:solidFill>
                            <a:schemeClr val="dk1"/>
                          </a:solidFill>
                          <a:effectLst/>
                          <a:latin typeface="+mn-lt"/>
                          <a:ea typeface="+mn-ea"/>
                          <a:cs typeface="+mn-cs"/>
                        </a:rPr>
                        <a:t>Task</a:t>
                      </a:r>
                    </a:p>
                    <a:p>
                      <a:pPr marL="0" lvl="0" indent="0">
                        <a:buFont typeface="Arial" panose="020B0604020202020204" pitchFamily="34" charset="0"/>
                        <a:buNone/>
                      </a:pPr>
                      <a:r>
                        <a:rPr lang="en-GB" sz="1000" kern="1200" dirty="0">
                          <a:solidFill>
                            <a:schemeClr val="dk1"/>
                          </a:solidFill>
                          <a:effectLst/>
                          <a:latin typeface="+mn-lt"/>
                          <a:ea typeface="+mn-ea"/>
                          <a:cs typeface="+mn-cs"/>
                        </a:rPr>
                        <a:t>Information about three Australian artists, </a:t>
                      </a:r>
                    </a:p>
                    <a:p>
                      <a:pPr marL="171450" lvl="0" indent="-171450">
                        <a:buFont typeface="Arial" panose="020B0604020202020204" pitchFamily="34" charset="0"/>
                        <a:buChar char="•"/>
                      </a:pPr>
                      <a:r>
                        <a:rPr lang="en-GB" sz="1000" kern="1200" dirty="0">
                          <a:solidFill>
                            <a:schemeClr val="dk1"/>
                          </a:solidFill>
                          <a:effectLst/>
                          <a:latin typeface="+mn-lt"/>
                          <a:ea typeface="+mn-ea"/>
                          <a:cs typeface="+mn-cs"/>
                        </a:rPr>
                        <a:t>including at least one Aboriginal or Torres Strait Islander artist,</a:t>
                      </a:r>
                    </a:p>
                    <a:p>
                      <a:pPr marL="171450" lvl="0" indent="-171450">
                        <a:buFont typeface="Arial" panose="020B0604020202020204" pitchFamily="34" charset="0"/>
                        <a:buChar char="•"/>
                      </a:pPr>
                      <a:r>
                        <a:rPr lang="en-GB" sz="1000" kern="1200" dirty="0">
                          <a:solidFill>
                            <a:schemeClr val="dk1"/>
                          </a:solidFill>
                          <a:effectLst/>
                          <a:latin typeface="+mn-lt"/>
                          <a:ea typeface="+mn-ea"/>
                          <a:cs typeface="+mn-cs"/>
                        </a:rPr>
                        <a:t>at least one artwork by each artist </a:t>
                      </a:r>
                    </a:p>
                    <a:p>
                      <a:pPr marL="171450" lvl="0" indent="-171450">
                        <a:buFont typeface="Arial" panose="020B0604020202020204" pitchFamily="34" charset="0"/>
                        <a:buChar char="•"/>
                      </a:pPr>
                      <a:r>
                        <a:rPr lang="en-GB" sz="1000" kern="1200" dirty="0">
                          <a:solidFill>
                            <a:schemeClr val="dk1"/>
                          </a:solidFill>
                          <a:effectLst/>
                          <a:latin typeface="+mn-lt"/>
                          <a:ea typeface="+mn-ea"/>
                          <a:cs typeface="+mn-cs"/>
                        </a:rPr>
                        <a:t>one of the following formats</a:t>
                      </a:r>
                    </a:p>
                    <a:p>
                      <a:pPr marL="536575" lvl="0" indent="-176213">
                        <a:buFont typeface="Courier New" panose="02070309020205020404" pitchFamily="49" charset="0"/>
                        <a:buChar char="o"/>
                      </a:pPr>
                      <a:r>
                        <a:rPr lang="en-GB" sz="1000" kern="1200" dirty="0">
                          <a:solidFill>
                            <a:schemeClr val="dk1"/>
                          </a:solidFill>
                          <a:effectLst/>
                          <a:latin typeface="+mn-lt"/>
                          <a:ea typeface="+mn-ea"/>
                          <a:cs typeface="+mn-cs"/>
                        </a:rPr>
                        <a:t>a guided introduction to the works in a brochure or catalogue or on a website</a:t>
                      </a:r>
                      <a:endParaRPr lang="en-AU" sz="1000" kern="1200" dirty="0">
                        <a:solidFill>
                          <a:schemeClr val="dk1"/>
                        </a:solidFill>
                        <a:effectLst/>
                        <a:latin typeface="+mn-lt"/>
                        <a:ea typeface="+mn-ea"/>
                        <a:cs typeface="+mn-cs"/>
                      </a:endParaRPr>
                    </a:p>
                    <a:p>
                      <a:pPr marL="536575" lvl="0" indent="-176213">
                        <a:buFont typeface="Courier New" panose="02070309020205020404" pitchFamily="49" charset="0"/>
                        <a:buChar char="o"/>
                      </a:pPr>
                      <a:r>
                        <a:rPr lang="en-GB" sz="1000" kern="1200" dirty="0">
                          <a:solidFill>
                            <a:schemeClr val="dk1"/>
                          </a:solidFill>
                          <a:effectLst/>
                          <a:latin typeface="+mn-lt"/>
                          <a:ea typeface="+mn-ea"/>
                          <a:cs typeface="+mn-cs"/>
                        </a:rPr>
                        <a:t>a guided tour of the exhibition</a:t>
                      </a:r>
                      <a:endParaRPr lang="en-AU" sz="1000" kern="1200" dirty="0">
                        <a:solidFill>
                          <a:schemeClr val="dk1"/>
                        </a:solidFill>
                        <a:effectLst/>
                        <a:latin typeface="+mn-lt"/>
                        <a:ea typeface="+mn-ea"/>
                        <a:cs typeface="+mn-cs"/>
                      </a:endParaRPr>
                    </a:p>
                    <a:p>
                      <a:pPr marL="536575" lvl="0" indent="-176213">
                        <a:buFont typeface="Courier New" panose="02070309020205020404" pitchFamily="49" charset="0"/>
                        <a:buChar char="o"/>
                      </a:pPr>
                      <a:r>
                        <a:rPr lang="en-GB" sz="1000" kern="1200" dirty="0">
                          <a:solidFill>
                            <a:schemeClr val="dk1"/>
                          </a:solidFill>
                          <a:effectLst/>
                          <a:latin typeface="+mn-lt"/>
                          <a:ea typeface="+mn-ea"/>
                          <a:cs typeface="+mn-cs"/>
                        </a:rPr>
                        <a:t>a series of postcards discussing each artwork</a:t>
                      </a:r>
                      <a:endParaRPr lang="en-AU" sz="1000" kern="1200" dirty="0">
                        <a:solidFill>
                          <a:schemeClr val="dk1"/>
                        </a:solidFill>
                        <a:effectLst/>
                        <a:latin typeface="+mn-lt"/>
                        <a:ea typeface="+mn-ea"/>
                        <a:cs typeface="+mn-cs"/>
                      </a:endParaRPr>
                    </a:p>
                    <a:p>
                      <a:pPr marL="536575" lvl="0" indent="-176213">
                        <a:buFont typeface="Courier New" panose="02070309020205020404" pitchFamily="49" charset="0"/>
                        <a:buChar char="o"/>
                      </a:pPr>
                      <a:r>
                        <a:rPr lang="en-GB" sz="1000" kern="1200" dirty="0">
                          <a:solidFill>
                            <a:schemeClr val="dk1"/>
                          </a:solidFill>
                          <a:effectLst/>
                          <a:latin typeface="+mn-lt"/>
                          <a:ea typeface="+mn-ea"/>
                          <a:cs typeface="+mn-cs"/>
                        </a:rPr>
                        <a:t>a review of an exhibition visited or viewed.</a:t>
                      </a:r>
                      <a:endParaRPr lang="en-AU" sz="1000" kern="1200" dirty="0">
                        <a:solidFill>
                          <a:schemeClr val="dk1"/>
                        </a:solidFill>
                        <a:effectLst/>
                        <a:latin typeface="+mn-lt"/>
                        <a:ea typeface="+mn-ea"/>
                        <a:cs typeface="+mn-cs"/>
                      </a:endParaRPr>
                    </a:p>
                  </a:txBody>
                  <a:tcPr/>
                </a:tc>
                <a:tc hMerge="1">
                  <a:txBody>
                    <a:bodyPr/>
                    <a:lstStyle/>
                    <a:p>
                      <a:pPr marL="0" lvl="0" indent="0">
                        <a:buFont typeface="Arial" panose="020B0604020202020204" pitchFamily="34" charset="0"/>
                        <a:buNone/>
                      </a:pPr>
                      <a:r>
                        <a:rPr lang="en-GB" sz="1100" kern="1200" dirty="0">
                          <a:solidFill>
                            <a:schemeClr val="dk1"/>
                          </a:solidFill>
                          <a:effectLst/>
                          <a:latin typeface="+mn-lt"/>
                          <a:ea typeface="+mn-ea"/>
                          <a:cs typeface="+mn-cs"/>
                        </a:rPr>
                        <a:t>Information about three Australian artists, </a:t>
                      </a:r>
                    </a:p>
                    <a:p>
                      <a:pPr marL="171450" lvl="0" indent="-171450">
                        <a:buFont typeface="Arial" panose="020B0604020202020204" pitchFamily="34" charset="0"/>
                        <a:buChar char="•"/>
                      </a:pPr>
                      <a:r>
                        <a:rPr lang="en-GB" sz="1100" kern="1200" dirty="0">
                          <a:solidFill>
                            <a:schemeClr val="dk1"/>
                          </a:solidFill>
                          <a:effectLst/>
                          <a:latin typeface="+mn-lt"/>
                          <a:ea typeface="+mn-ea"/>
                          <a:cs typeface="+mn-cs"/>
                        </a:rPr>
                        <a:t>including at least one Aboriginal or Torres Strait Islander artist,</a:t>
                      </a:r>
                    </a:p>
                    <a:p>
                      <a:pPr marL="171450" lvl="0" indent="-171450">
                        <a:buFont typeface="Arial" panose="020B0604020202020204" pitchFamily="34" charset="0"/>
                        <a:buChar char="•"/>
                      </a:pPr>
                      <a:r>
                        <a:rPr lang="en-GB" sz="1100" kern="1200" dirty="0">
                          <a:solidFill>
                            <a:schemeClr val="dk1"/>
                          </a:solidFill>
                          <a:effectLst/>
                          <a:latin typeface="+mn-lt"/>
                          <a:ea typeface="+mn-ea"/>
                          <a:cs typeface="+mn-cs"/>
                        </a:rPr>
                        <a:t>at least one artwork by each artist in one of the following formats</a:t>
                      </a:r>
                    </a:p>
                    <a:p>
                      <a:pPr marL="536575" lvl="0" indent="-176213">
                        <a:buFont typeface="Courier New" panose="02070309020205020404" pitchFamily="49" charset="0"/>
                        <a:buChar char="o"/>
                      </a:pPr>
                      <a:r>
                        <a:rPr lang="en-GB" sz="1100" kern="1200" dirty="0">
                          <a:solidFill>
                            <a:schemeClr val="dk1"/>
                          </a:solidFill>
                          <a:effectLst/>
                          <a:latin typeface="+mn-lt"/>
                          <a:ea typeface="+mn-ea"/>
                          <a:cs typeface="+mn-cs"/>
                        </a:rPr>
                        <a:t>a guided introduction to the works in a brochure or catalogue or on a website</a:t>
                      </a:r>
                      <a:endParaRPr lang="en-AU" sz="1100" kern="1200" dirty="0">
                        <a:solidFill>
                          <a:schemeClr val="dk1"/>
                        </a:solidFill>
                        <a:effectLst/>
                        <a:latin typeface="+mn-lt"/>
                        <a:ea typeface="+mn-ea"/>
                        <a:cs typeface="+mn-cs"/>
                      </a:endParaRPr>
                    </a:p>
                    <a:p>
                      <a:pPr marL="536575" lvl="0" indent="-176213">
                        <a:buFont typeface="Courier New" panose="02070309020205020404" pitchFamily="49" charset="0"/>
                        <a:buChar char="o"/>
                      </a:pPr>
                      <a:r>
                        <a:rPr lang="en-GB" sz="1100" kern="1200" dirty="0">
                          <a:solidFill>
                            <a:schemeClr val="dk1"/>
                          </a:solidFill>
                          <a:effectLst/>
                          <a:latin typeface="+mn-lt"/>
                          <a:ea typeface="+mn-ea"/>
                          <a:cs typeface="+mn-cs"/>
                        </a:rPr>
                        <a:t>a guided tour of the exhibition</a:t>
                      </a:r>
                      <a:endParaRPr lang="en-AU" sz="1100" kern="1200" dirty="0">
                        <a:solidFill>
                          <a:schemeClr val="dk1"/>
                        </a:solidFill>
                        <a:effectLst/>
                        <a:latin typeface="+mn-lt"/>
                        <a:ea typeface="+mn-ea"/>
                        <a:cs typeface="+mn-cs"/>
                      </a:endParaRPr>
                    </a:p>
                    <a:p>
                      <a:pPr marL="536575" lvl="0" indent="-176213">
                        <a:buFont typeface="Courier New" panose="02070309020205020404" pitchFamily="49" charset="0"/>
                        <a:buChar char="o"/>
                      </a:pPr>
                      <a:r>
                        <a:rPr lang="en-GB" sz="1100" kern="1200" dirty="0">
                          <a:solidFill>
                            <a:schemeClr val="dk1"/>
                          </a:solidFill>
                          <a:effectLst/>
                          <a:latin typeface="+mn-lt"/>
                          <a:ea typeface="+mn-ea"/>
                          <a:cs typeface="+mn-cs"/>
                        </a:rPr>
                        <a:t>a series of postcards discussing each artwork</a:t>
                      </a:r>
                      <a:endParaRPr lang="en-AU" sz="1100" kern="1200" dirty="0">
                        <a:solidFill>
                          <a:schemeClr val="dk1"/>
                        </a:solidFill>
                        <a:effectLst/>
                        <a:latin typeface="+mn-lt"/>
                        <a:ea typeface="+mn-ea"/>
                        <a:cs typeface="+mn-cs"/>
                      </a:endParaRPr>
                    </a:p>
                    <a:p>
                      <a:pPr marL="536575" lvl="0" indent="-176213">
                        <a:buFont typeface="Courier New" panose="02070309020205020404" pitchFamily="49" charset="0"/>
                        <a:buChar char="o"/>
                      </a:pPr>
                      <a:r>
                        <a:rPr lang="en-GB" sz="1100" kern="1200" dirty="0">
                          <a:solidFill>
                            <a:schemeClr val="dk1"/>
                          </a:solidFill>
                          <a:effectLst/>
                          <a:latin typeface="+mn-lt"/>
                          <a:ea typeface="+mn-ea"/>
                          <a:cs typeface="+mn-cs"/>
                        </a:rPr>
                        <a:t>a review of an exhibition visited or viewed.</a:t>
                      </a:r>
                      <a:endParaRPr lang="en-AU" sz="1100" kern="1200" dirty="0">
                        <a:solidFill>
                          <a:schemeClr val="dk1"/>
                        </a:solidFill>
                        <a:effectLst/>
                        <a:latin typeface="+mn-lt"/>
                        <a:ea typeface="+mn-ea"/>
                        <a:cs typeface="+mn-cs"/>
                      </a:endParaRPr>
                    </a:p>
                  </a:txBody>
                  <a:tcPr/>
                </a:tc>
                <a:extLst>
                  <a:ext uri="{0D108BD9-81ED-4DB2-BD59-A6C34878D82A}">
                    <a16:rowId xmlns:a16="http://schemas.microsoft.com/office/drawing/2014/main" val="1637104321"/>
                  </a:ext>
                </a:extLst>
              </a:tr>
              <a:tr h="1326951">
                <a:tc>
                  <a:txBody>
                    <a:bodyPr/>
                    <a:lstStyle/>
                    <a:p>
                      <a:r>
                        <a:rPr lang="en-AU" sz="1050" kern="1200" dirty="0">
                          <a:solidFill>
                            <a:schemeClr val="dk1"/>
                          </a:solidFill>
                          <a:effectLst/>
                          <a:latin typeface="+mn-lt"/>
                          <a:ea typeface="+mn-ea"/>
                          <a:cs typeface="+mn-cs"/>
                        </a:rPr>
                        <a:t>The presentation includes: </a:t>
                      </a:r>
                    </a:p>
                    <a:p>
                      <a:pPr marL="285750" lvl="0" indent="-285750">
                        <a:buFont typeface="Arial" panose="020B0604020202020204" pitchFamily="34" charset="0"/>
                        <a:buChar char="•"/>
                      </a:pPr>
                      <a:r>
                        <a:rPr lang="en-GB" sz="1050" kern="1200" dirty="0">
                          <a:solidFill>
                            <a:schemeClr val="dk1"/>
                          </a:solidFill>
                          <a:effectLst/>
                          <a:latin typeface="+mn-lt"/>
                          <a:ea typeface="+mn-ea"/>
                          <a:cs typeface="+mn-cs"/>
                        </a:rPr>
                        <a:t>an artwork by each artist with the title, date, materials, current location and size</a:t>
                      </a:r>
                      <a:endParaRPr lang="en-AU" sz="1050" kern="1200" dirty="0">
                        <a:solidFill>
                          <a:schemeClr val="dk1"/>
                        </a:solidFill>
                        <a:effectLst/>
                        <a:latin typeface="+mn-lt"/>
                        <a:ea typeface="+mn-ea"/>
                        <a:cs typeface="+mn-cs"/>
                      </a:endParaRPr>
                    </a:p>
                    <a:p>
                      <a:pPr marL="285750" lvl="0" indent="-285750">
                        <a:buFont typeface="Arial" panose="020B0604020202020204" pitchFamily="34" charset="0"/>
                        <a:buChar char="•"/>
                      </a:pPr>
                      <a:r>
                        <a:rPr lang="en-GB" sz="1050" kern="1200" dirty="0">
                          <a:solidFill>
                            <a:schemeClr val="dk1"/>
                          </a:solidFill>
                          <a:effectLst/>
                          <a:latin typeface="+mn-lt"/>
                          <a:ea typeface="+mn-ea"/>
                          <a:cs typeface="+mn-cs"/>
                        </a:rPr>
                        <a:t>information and overview of each artist, including the artist’s background, where they work/worked and influences</a:t>
                      </a:r>
                      <a:endParaRPr lang="en-AU" sz="1050" kern="1200" dirty="0">
                        <a:solidFill>
                          <a:schemeClr val="dk1"/>
                        </a:solidFill>
                        <a:effectLst/>
                        <a:latin typeface="+mn-lt"/>
                        <a:ea typeface="+mn-ea"/>
                        <a:cs typeface="+mn-cs"/>
                      </a:endParaRPr>
                    </a:p>
                    <a:p>
                      <a:pPr marL="285750" lvl="0" indent="-285750">
                        <a:buFont typeface="Arial" panose="020B0604020202020204" pitchFamily="34" charset="0"/>
                        <a:buChar char="•"/>
                      </a:pPr>
                      <a:r>
                        <a:rPr lang="en-GB" sz="1050" kern="1200" dirty="0">
                          <a:solidFill>
                            <a:schemeClr val="dk1"/>
                          </a:solidFill>
                          <a:effectLst/>
                          <a:latin typeface="+mn-lt"/>
                          <a:ea typeface="+mn-ea"/>
                          <a:cs typeface="+mn-cs"/>
                        </a:rPr>
                        <a:t>information and overview of the exhibition of the artworks, discussing the relationships between the artists and their artworks</a:t>
                      </a:r>
                      <a:endParaRPr lang="en-AU" sz="1050" kern="1200" dirty="0">
                        <a:solidFill>
                          <a:schemeClr val="dk1"/>
                        </a:solidFill>
                        <a:effectLst/>
                        <a:latin typeface="+mn-lt"/>
                        <a:ea typeface="+mn-ea"/>
                        <a:cs typeface="+mn-cs"/>
                      </a:endParaRPr>
                    </a:p>
                  </a:txBody>
                  <a:tcPr/>
                </a:tc>
                <a:tc>
                  <a:txBody>
                    <a:bodyPr/>
                    <a:lstStyle/>
                    <a:p>
                      <a:pPr marL="285750" lvl="0" indent="-285750">
                        <a:buFont typeface="Arial" panose="020B0604020202020204" pitchFamily="34" charset="0"/>
                        <a:buChar char="•"/>
                      </a:pPr>
                      <a:r>
                        <a:rPr lang="en-GB" sz="1050" kern="1200" dirty="0">
                          <a:solidFill>
                            <a:schemeClr val="dk1"/>
                          </a:solidFill>
                          <a:effectLst/>
                          <a:latin typeface="+mn-lt"/>
                          <a:ea typeface="+mn-ea"/>
                          <a:cs typeface="+mn-cs"/>
                        </a:rPr>
                        <a:t>information about the materials, techniques and processes used for each artwork </a:t>
                      </a:r>
                      <a:endParaRPr lang="en-AU" sz="1050" kern="1200" dirty="0">
                        <a:solidFill>
                          <a:schemeClr val="dk1"/>
                        </a:solidFill>
                        <a:effectLst/>
                        <a:latin typeface="+mn-lt"/>
                        <a:ea typeface="+mn-ea"/>
                        <a:cs typeface="+mn-cs"/>
                      </a:endParaRPr>
                    </a:p>
                    <a:p>
                      <a:pPr marL="285750" lvl="0" indent="-285750">
                        <a:buFont typeface="Arial" panose="020B0604020202020204" pitchFamily="34" charset="0"/>
                        <a:buChar char="•"/>
                      </a:pPr>
                      <a:r>
                        <a:rPr lang="en-GB" sz="1050" kern="1200" dirty="0">
                          <a:solidFill>
                            <a:schemeClr val="dk1"/>
                          </a:solidFill>
                          <a:effectLst/>
                          <a:latin typeface="+mn-lt"/>
                          <a:ea typeface="+mn-ea"/>
                          <a:cs typeface="+mn-cs"/>
                        </a:rPr>
                        <a:t>information about how each artist applies materials, techniques and processes in the artworks </a:t>
                      </a:r>
                      <a:endParaRPr lang="en-AU" sz="1050" kern="1200" dirty="0">
                        <a:solidFill>
                          <a:schemeClr val="dk1"/>
                        </a:solidFill>
                        <a:effectLst/>
                        <a:latin typeface="+mn-lt"/>
                        <a:ea typeface="+mn-ea"/>
                        <a:cs typeface="+mn-cs"/>
                      </a:endParaRPr>
                    </a:p>
                    <a:p>
                      <a:pPr marL="285750" lvl="0" indent="-285750">
                        <a:buFont typeface="Arial" panose="020B0604020202020204" pitchFamily="34" charset="0"/>
                        <a:buChar char="•"/>
                      </a:pPr>
                      <a:r>
                        <a:rPr lang="en-GB" sz="1050" kern="1200" dirty="0">
                          <a:solidFill>
                            <a:schemeClr val="dk1"/>
                          </a:solidFill>
                          <a:effectLst/>
                          <a:latin typeface="+mn-lt"/>
                          <a:ea typeface="+mn-ea"/>
                          <a:cs typeface="+mn-cs"/>
                        </a:rPr>
                        <a:t>information about how each artist represents ideas, develops subject matter and communicates meaning in their artworks</a:t>
                      </a:r>
                      <a:endParaRPr lang="en-AU" sz="1050" kern="1200" dirty="0">
                        <a:solidFill>
                          <a:schemeClr val="dk1"/>
                        </a:solidFill>
                        <a:effectLst/>
                        <a:latin typeface="+mn-lt"/>
                        <a:ea typeface="+mn-ea"/>
                        <a:cs typeface="+mn-cs"/>
                      </a:endParaRPr>
                    </a:p>
                    <a:p>
                      <a:pPr marL="285750" lvl="0" indent="-285750">
                        <a:buFont typeface="Arial" panose="020B0604020202020204" pitchFamily="34" charset="0"/>
                        <a:buChar char="•"/>
                      </a:pPr>
                      <a:r>
                        <a:rPr lang="en-GB" sz="1050" kern="1200" dirty="0">
                          <a:solidFill>
                            <a:schemeClr val="dk1"/>
                          </a:solidFill>
                          <a:effectLst/>
                          <a:latin typeface="+mn-lt"/>
                          <a:ea typeface="+mn-ea"/>
                          <a:cs typeface="+mn-cs"/>
                        </a:rPr>
                        <a:t>art terminology relevant to specific art forms and for the exhibition of artworks.</a:t>
                      </a:r>
                      <a:endParaRPr lang="en-AU" sz="1050" kern="1200" dirty="0">
                        <a:solidFill>
                          <a:schemeClr val="dk1"/>
                        </a:solidFill>
                        <a:effectLst/>
                        <a:latin typeface="+mn-lt"/>
                        <a:ea typeface="+mn-ea"/>
                        <a:cs typeface="+mn-cs"/>
                      </a:endParaRPr>
                    </a:p>
                  </a:txBody>
                  <a:tcPr/>
                </a:tc>
                <a:extLst>
                  <a:ext uri="{0D108BD9-81ED-4DB2-BD59-A6C34878D82A}">
                    <a16:rowId xmlns:a16="http://schemas.microsoft.com/office/drawing/2014/main" val="958103531"/>
                  </a:ext>
                </a:extLst>
              </a:tr>
            </a:tbl>
          </a:graphicData>
        </a:graphic>
      </p:graphicFrame>
    </p:spTree>
    <p:extLst>
      <p:ext uri="{BB962C8B-B14F-4D97-AF65-F5344CB8AC3E}">
        <p14:creationId xmlns:p14="http://schemas.microsoft.com/office/powerpoint/2010/main" val="263416341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31AEC-7E68-4BA3-ABC6-C64F880DB755}"/>
              </a:ext>
            </a:extLst>
          </p:cNvPr>
          <p:cNvSpPr>
            <a:spLocks noGrp="1"/>
          </p:cNvSpPr>
          <p:nvPr>
            <p:ph type="title"/>
          </p:nvPr>
        </p:nvSpPr>
        <p:spPr>
          <a:xfrm>
            <a:off x="251519" y="195486"/>
            <a:ext cx="8672357" cy="792088"/>
          </a:xfrm>
        </p:spPr>
        <p:txBody>
          <a:bodyPr/>
          <a:lstStyle/>
          <a:p>
            <a:r>
              <a:rPr lang="en-US" sz="3200" dirty="0"/>
              <a:t>Art Making and Exhibiting</a:t>
            </a:r>
            <a:br>
              <a:rPr lang="en-US" dirty="0"/>
            </a:br>
            <a:r>
              <a:rPr lang="en-US" sz="2000" dirty="0"/>
              <a:t>Unit 2: Understand, develop and resolve</a:t>
            </a:r>
          </a:p>
        </p:txBody>
      </p:sp>
      <p:sp>
        <p:nvSpPr>
          <p:cNvPr id="5" name="TextBox 4">
            <a:extLst>
              <a:ext uri="{FF2B5EF4-FFF2-40B4-BE49-F238E27FC236}">
                <a16:creationId xmlns:a16="http://schemas.microsoft.com/office/drawing/2014/main" id="{66E6A7D4-440C-4263-8474-7980B15941EB}"/>
              </a:ext>
            </a:extLst>
          </p:cNvPr>
          <p:cNvSpPr txBox="1"/>
          <p:nvPr/>
        </p:nvSpPr>
        <p:spPr>
          <a:xfrm>
            <a:off x="611560" y="1131590"/>
            <a:ext cx="7920880" cy="1169551"/>
          </a:xfrm>
          <a:prstGeom prst="rect">
            <a:avLst/>
          </a:prstGeom>
          <a:noFill/>
          <a:ln>
            <a:noFill/>
          </a:ln>
        </p:spPr>
        <p:txBody>
          <a:bodyPr wrap="square" rtlCol="0">
            <a:spAutoFit/>
          </a:bodyPr>
          <a:lstStyle/>
          <a:p>
            <a:pPr marL="342900" indent="-342900">
              <a:buFont typeface="Arial" panose="020B0604020202020204" pitchFamily="34" charset="0"/>
              <a:buChar char="•"/>
            </a:pPr>
            <a:r>
              <a:rPr lang="en-AU" sz="1400" dirty="0">
                <a:latin typeface="+mn-lt"/>
              </a:rPr>
              <a:t>Research into art elements and art principles to create aesthetic qualities, style and visual language</a:t>
            </a:r>
          </a:p>
          <a:p>
            <a:pPr marL="342900" indent="-342900">
              <a:buFont typeface="Arial" panose="020B0604020202020204" pitchFamily="34" charset="0"/>
              <a:buChar char="•"/>
            </a:pPr>
            <a:r>
              <a:rPr lang="en-AU" sz="1400" dirty="0">
                <a:latin typeface="+mn-lt"/>
              </a:rPr>
              <a:t>Students develop artworks from a set theme</a:t>
            </a:r>
          </a:p>
          <a:p>
            <a:pPr marL="342900" indent="-342900">
              <a:buFont typeface="Arial" panose="020B0604020202020204" pitchFamily="34" charset="0"/>
              <a:buChar char="•"/>
            </a:pPr>
            <a:r>
              <a:rPr lang="en-AU" sz="1400" dirty="0">
                <a:latin typeface="+mn-lt"/>
              </a:rPr>
              <a:t>How exhibitions are designed and planned – research of galleries, museums, site-specific spaces and other exhibition spaces.</a:t>
            </a:r>
          </a:p>
        </p:txBody>
      </p:sp>
      <p:graphicFrame>
        <p:nvGraphicFramePr>
          <p:cNvPr id="7" name="Table 4">
            <a:extLst>
              <a:ext uri="{FF2B5EF4-FFF2-40B4-BE49-F238E27FC236}">
                <a16:creationId xmlns:a16="http://schemas.microsoft.com/office/drawing/2014/main" id="{58484760-603F-4FB4-97E9-DCDB3FAB5E7B}"/>
              </a:ext>
            </a:extLst>
          </p:cNvPr>
          <p:cNvGraphicFramePr>
            <a:graphicFrameLocks/>
          </p:cNvGraphicFramePr>
          <p:nvPr/>
        </p:nvGraphicFramePr>
        <p:xfrm>
          <a:off x="338817" y="2445157"/>
          <a:ext cx="8466365" cy="1925320"/>
        </p:xfrm>
        <a:graphic>
          <a:graphicData uri="http://schemas.openxmlformats.org/drawingml/2006/table">
            <a:tbl>
              <a:tblPr firstRow="1" bandRow="1">
                <a:tableStyleId>{21E4AEA4-8DFA-4A89-87EB-49C32662AFE0}</a:tableStyleId>
              </a:tblPr>
              <a:tblGrid>
                <a:gridCol w="1697613">
                  <a:extLst>
                    <a:ext uri="{9D8B030D-6E8A-4147-A177-3AD203B41FA5}">
                      <a16:colId xmlns:a16="http://schemas.microsoft.com/office/drawing/2014/main" val="3048279481"/>
                    </a:ext>
                  </a:extLst>
                </a:gridCol>
                <a:gridCol w="6768752">
                  <a:extLst>
                    <a:ext uri="{9D8B030D-6E8A-4147-A177-3AD203B41FA5}">
                      <a16:colId xmlns:a16="http://schemas.microsoft.com/office/drawing/2014/main" val="3167786388"/>
                    </a:ext>
                  </a:extLst>
                </a:gridCol>
              </a:tblGrid>
              <a:tr h="370840">
                <a:tc>
                  <a:txBody>
                    <a:bodyPr/>
                    <a:lstStyle/>
                    <a:p>
                      <a:r>
                        <a:rPr lang="en-AU" sz="1400" dirty="0"/>
                        <a:t>Area of Study </a:t>
                      </a:r>
                    </a:p>
                  </a:txBody>
                  <a:tcPr/>
                </a:tc>
                <a:tc>
                  <a:txBody>
                    <a:bodyPr/>
                    <a:lstStyle/>
                    <a:p>
                      <a:r>
                        <a:rPr lang="en-AU" sz="1400" dirty="0"/>
                        <a:t>Inquiry focus</a:t>
                      </a:r>
                    </a:p>
                  </a:txBody>
                  <a:tcPr/>
                </a:tc>
                <a:extLst>
                  <a:ext uri="{0D108BD9-81ED-4DB2-BD59-A6C34878D82A}">
                    <a16:rowId xmlns:a16="http://schemas.microsoft.com/office/drawing/2014/main" val="3376774121"/>
                  </a:ext>
                </a:extLst>
              </a:tr>
              <a:tr h="370840">
                <a:tc>
                  <a:txBody>
                    <a:bodyPr/>
                    <a:lstStyle/>
                    <a:p>
                      <a:r>
                        <a:rPr lang="en-AU" sz="1200" b="1" dirty="0"/>
                        <a:t>Area of Study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400" b="1" i="0" kern="1200" dirty="0">
                          <a:solidFill>
                            <a:schemeClr val="accent6">
                              <a:lumMod val="75000"/>
                            </a:schemeClr>
                          </a:solidFill>
                          <a:effectLst/>
                          <a:latin typeface="+mn-lt"/>
                          <a:ea typeface="+mn-ea"/>
                          <a:cs typeface="+mn-cs"/>
                        </a:rPr>
                        <a:t>Understand – ideas, artworks and exhibition</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400" i="1" kern="1200" dirty="0">
                          <a:solidFill>
                            <a:schemeClr val="dk1"/>
                          </a:solidFill>
                          <a:effectLst/>
                          <a:latin typeface="+mn-lt"/>
                          <a:ea typeface="+mn-ea"/>
                          <a:cs typeface="+mn-cs"/>
                        </a:rPr>
                        <a:t>How are thematic exhibitions planned and designed?</a:t>
                      </a:r>
                      <a:endParaRPr lang="en-AU" sz="1400" kern="1200" dirty="0">
                        <a:solidFill>
                          <a:schemeClr val="dk1"/>
                        </a:solidFill>
                        <a:effectLst/>
                        <a:latin typeface="+mn-lt"/>
                        <a:ea typeface="+mn-ea"/>
                        <a:cs typeface="+mn-cs"/>
                      </a:endParaRPr>
                    </a:p>
                  </a:txBody>
                  <a:tcPr/>
                </a:tc>
                <a:extLst>
                  <a:ext uri="{0D108BD9-81ED-4DB2-BD59-A6C34878D82A}">
                    <a16:rowId xmlns:a16="http://schemas.microsoft.com/office/drawing/2014/main" val="545140183"/>
                  </a:ext>
                </a:extLst>
              </a:tr>
              <a:tr h="370840">
                <a:tc>
                  <a:txBody>
                    <a:bodyPr/>
                    <a:lstStyle/>
                    <a:p>
                      <a:r>
                        <a:rPr lang="en-AU" sz="1200" b="1" dirty="0"/>
                        <a:t>Area of Study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400" b="1" i="0" kern="1200" dirty="0">
                          <a:solidFill>
                            <a:schemeClr val="accent6">
                              <a:lumMod val="75000"/>
                            </a:schemeClr>
                          </a:solidFill>
                          <a:effectLst/>
                          <a:latin typeface="+mn-lt"/>
                          <a:ea typeface="+mn-ea"/>
                          <a:cs typeface="+mn-cs"/>
                        </a:rPr>
                        <a:t>Develop – theme, aesthetic qualities and style</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400" i="1" kern="1200" dirty="0">
                          <a:solidFill>
                            <a:schemeClr val="dk1"/>
                          </a:solidFill>
                          <a:effectLst/>
                          <a:latin typeface="+mn-lt"/>
                          <a:ea typeface="+mn-ea"/>
                          <a:cs typeface="+mn-cs"/>
                        </a:rPr>
                        <a:t>How does an artist develop aesthetic qualities and style in artworks?</a:t>
                      </a:r>
                      <a:endParaRPr lang="en-AU" sz="1400" kern="1200" dirty="0">
                        <a:solidFill>
                          <a:schemeClr val="dk1"/>
                        </a:solidFill>
                        <a:effectLst/>
                        <a:latin typeface="+mn-lt"/>
                        <a:ea typeface="+mn-ea"/>
                        <a:cs typeface="+mn-cs"/>
                      </a:endParaRPr>
                    </a:p>
                  </a:txBody>
                  <a:tcPr/>
                </a:tc>
                <a:extLst>
                  <a:ext uri="{0D108BD9-81ED-4DB2-BD59-A6C34878D82A}">
                    <a16:rowId xmlns:a16="http://schemas.microsoft.com/office/drawing/2014/main" val="670283949"/>
                  </a:ext>
                </a:extLst>
              </a:tr>
              <a:tr h="277850">
                <a:tc>
                  <a:txBody>
                    <a:bodyPr/>
                    <a:lstStyle/>
                    <a:p>
                      <a:r>
                        <a:rPr lang="en-AU" sz="1200" b="1" dirty="0"/>
                        <a:t>Area of Study 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400" b="1" i="0" kern="1200" dirty="0">
                          <a:solidFill>
                            <a:schemeClr val="accent6">
                              <a:lumMod val="75000"/>
                            </a:schemeClr>
                          </a:solidFill>
                          <a:effectLst/>
                          <a:latin typeface="+mn-lt"/>
                          <a:ea typeface="+mn-ea"/>
                          <a:cs typeface="+mn-cs"/>
                        </a:rPr>
                        <a:t>Resolve – ideas, subject matter and style</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400" i="1" kern="1200" dirty="0">
                          <a:solidFill>
                            <a:schemeClr val="dk1"/>
                          </a:solidFill>
                          <a:effectLst/>
                          <a:latin typeface="+mn-lt"/>
                          <a:ea typeface="+mn-ea"/>
                          <a:cs typeface="+mn-cs"/>
                        </a:rPr>
                        <a:t>How does an artist develop ideas and a personal style in artworks?</a:t>
                      </a:r>
                      <a:endParaRPr lang="en-AU" sz="1400" kern="1200" dirty="0">
                        <a:solidFill>
                          <a:schemeClr val="dk1"/>
                        </a:solidFill>
                        <a:effectLst/>
                        <a:latin typeface="+mn-lt"/>
                        <a:ea typeface="+mn-ea"/>
                        <a:cs typeface="+mn-cs"/>
                      </a:endParaRPr>
                    </a:p>
                  </a:txBody>
                  <a:tcPr/>
                </a:tc>
                <a:extLst>
                  <a:ext uri="{0D108BD9-81ED-4DB2-BD59-A6C34878D82A}">
                    <a16:rowId xmlns:a16="http://schemas.microsoft.com/office/drawing/2014/main" val="2946955792"/>
                  </a:ext>
                </a:extLst>
              </a:tr>
            </a:tbl>
          </a:graphicData>
        </a:graphic>
      </p:graphicFrame>
    </p:spTree>
    <p:extLst>
      <p:ext uri="{BB962C8B-B14F-4D97-AF65-F5344CB8AC3E}">
        <p14:creationId xmlns:p14="http://schemas.microsoft.com/office/powerpoint/2010/main" val="3909737752"/>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31AEC-7E68-4BA3-ABC6-C64F880DB755}"/>
              </a:ext>
            </a:extLst>
          </p:cNvPr>
          <p:cNvSpPr>
            <a:spLocks noGrp="1"/>
          </p:cNvSpPr>
          <p:nvPr>
            <p:ph type="title"/>
          </p:nvPr>
        </p:nvSpPr>
        <p:spPr>
          <a:xfrm>
            <a:off x="107503" y="195486"/>
            <a:ext cx="8816373" cy="792088"/>
          </a:xfrm>
        </p:spPr>
        <p:txBody>
          <a:bodyPr/>
          <a:lstStyle/>
          <a:p>
            <a:r>
              <a:rPr lang="en-US" sz="3200" dirty="0"/>
              <a:t>Art Making and Exhibiting</a:t>
            </a:r>
            <a:br>
              <a:rPr lang="en-US" dirty="0"/>
            </a:br>
            <a:r>
              <a:rPr lang="en-US" sz="2000" dirty="0"/>
              <a:t>Unit 2: Understand, develop and resolve</a:t>
            </a:r>
          </a:p>
        </p:txBody>
      </p:sp>
      <p:graphicFrame>
        <p:nvGraphicFramePr>
          <p:cNvPr id="4" name="Table 4">
            <a:extLst>
              <a:ext uri="{FF2B5EF4-FFF2-40B4-BE49-F238E27FC236}">
                <a16:creationId xmlns:a16="http://schemas.microsoft.com/office/drawing/2014/main" id="{3A0388B0-2FEE-41AC-B3CE-0A0BD4B591C3}"/>
              </a:ext>
            </a:extLst>
          </p:cNvPr>
          <p:cNvGraphicFramePr>
            <a:graphicFrameLocks noGrp="1"/>
          </p:cNvGraphicFramePr>
          <p:nvPr>
            <p:ph idx="1"/>
          </p:nvPr>
        </p:nvGraphicFramePr>
        <p:xfrm>
          <a:off x="215107" y="1203598"/>
          <a:ext cx="8713786" cy="2656840"/>
        </p:xfrm>
        <a:graphic>
          <a:graphicData uri="http://schemas.openxmlformats.org/drawingml/2006/table">
            <a:tbl>
              <a:tblPr firstRow="1" bandRow="1">
                <a:tableStyleId>{21E4AEA4-8DFA-4A89-87EB-49C32662AFE0}</a:tableStyleId>
              </a:tblPr>
              <a:tblGrid>
                <a:gridCol w="2460488">
                  <a:extLst>
                    <a:ext uri="{9D8B030D-6E8A-4147-A177-3AD203B41FA5}">
                      <a16:colId xmlns:a16="http://schemas.microsoft.com/office/drawing/2014/main" val="3048279481"/>
                    </a:ext>
                  </a:extLst>
                </a:gridCol>
                <a:gridCol w="6253298">
                  <a:extLst>
                    <a:ext uri="{9D8B030D-6E8A-4147-A177-3AD203B41FA5}">
                      <a16:colId xmlns:a16="http://schemas.microsoft.com/office/drawing/2014/main" val="731181478"/>
                    </a:ext>
                  </a:extLst>
                </a:gridCol>
              </a:tblGrid>
              <a:tr h="370840">
                <a:tc>
                  <a:txBody>
                    <a:bodyPr/>
                    <a:lstStyle/>
                    <a:p>
                      <a:r>
                        <a:rPr lang="en-AU" sz="1400" dirty="0"/>
                        <a:t>Area of Study </a:t>
                      </a:r>
                    </a:p>
                  </a:txBody>
                  <a:tcPr/>
                </a:tc>
                <a:tc>
                  <a:txBody>
                    <a:bodyPr/>
                    <a:lstStyle/>
                    <a:p>
                      <a:r>
                        <a:rPr lang="en-AU" sz="1400" dirty="0"/>
                        <a:t>Content summary</a:t>
                      </a:r>
                    </a:p>
                  </a:txBody>
                  <a:tcPr/>
                </a:tc>
                <a:extLst>
                  <a:ext uri="{0D108BD9-81ED-4DB2-BD59-A6C34878D82A}">
                    <a16:rowId xmlns:a16="http://schemas.microsoft.com/office/drawing/2014/main" val="3376774121"/>
                  </a:ext>
                </a:extLst>
              </a:tr>
              <a:tr h="370840">
                <a:tc>
                  <a:txBody>
                    <a:bodyPr/>
                    <a:lstStyle/>
                    <a:p>
                      <a:r>
                        <a:rPr lang="en-AU" sz="1400" b="1" dirty="0"/>
                        <a:t>Area of Study 1</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400" b="1" i="0" kern="1200" dirty="0">
                          <a:solidFill>
                            <a:schemeClr val="accent6">
                              <a:lumMod val="75000"/>
                            </a:schemeClr>
                          </a:solidFill>
                          <a:effectLst/>
                          <a:latin typeface="+mn-lt"/>
                          <a:ea typeface="+mn-ea"/>
                          <a:cs typeface="+mn-cs"/>
                        </a:rPr>
                        <a:t>Understand – ideas, artworks and exhibition</a:t>
                      </a:r>
                      <a:endParaRPr lang="en-AU" sz="1400" b="1" dirty="0"/>
                    </a:p>
                  </a:txBody>
                  <a:tcPr/>
                </a:tc>
                <a:tc>
                  <a:txBody>
                    <a:bodyPr/>
                    <a:lstStyle/>
                    <a:p>
                      <a:pPr marL="285750" indent="-285750">
                        <a:buFont typeface="Arial" panose="020B0604020202020204" pitchFamily="34" charset="0"/>
                        <a:buChar char="•"/>
                      </a:pPr>
                      <a:r>
                        <a:rPr lang="en-AU" sz="1200" dirty="0"/>
                        <a:t>Design of a thematic exhibition</a:t>
                      </a:r>
                    </a:p>
                    <a:p>
                      <a:pPr marL="285750" indent="-285750">
                        <a:buFont typeface="Arial" panose="020B0604020202020204" pitchFamily="34" charset="0"/>
                        <a:buChar char="•"/>
                      </a:pPr>
                      <a:r>
                        <a:rPr lang="en-AU" sz="1200" dirty="0"/>
                        <a:t>Information about artists and artworks</a:t>
                      </a:r>
                    </a:p>
                    <a:p>
                      <a:pPr marL="285750" indent="-285750">
                        <a:buFont typeface="Arial" panose="020B0604020202020204" pitchFamily="34" charset="0"/>
                        <a:buChar char="•"/>
                      </a:pPr>
                      <a:r>
                        <a:rPr lang="en-AU" sz="1200" dirty="0"/>
                        <a:t>The influence of context on subject matter and the communication of meaning.</a:t>
                      </a:r>
                    </a:p>
                  </a:txBody>
                  <a:tcPr/>
                </a:tc>
                <a:extLst>
                  <a:ext uri="{0D108BD9-81ED-4DB2-BD59-A6C34878D82A}">
                    <a16:rowId xmlns:a16="http://schemas.microsoft.com/office/drawing/2014/main" val="545140183"/>
                  </a:ext>
                </a:extLst>
              </a:tr>
              <a:tr h="370840">
                <a:tc>
                  <a:txBody>
                    <a:bodyPr/>
                    <a:lstStyle/>
                    <a:p>
                      <a:r>
                        <a:rPr lang="en-AU" sz="1400" b="1" dirty="0"/>
                        <a:t>Area of Study 2</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400" b="1" i="0" kern="1200" dirty="0">
                          <a:solidFill>
                            <a:schemeClr val="accent6">
                              <a:lumMod val="75000"/>
                            </a:schemeClr>
                          </a:solidFill>
                          <a:effectLst/>
                          <a:latin typeface="+mn-lt"/>
                          <a:ea typeface="+mn-ea"/>
                          <a:cs typeface="+mn-cs"/>
                        </a:rPr>
                        <a:t>Develop – theme, aesthetic qualities and style</a:t>
                      </a:r>
                      <a:endParaRPr lang="en-AU" sz="1400" b="1" dirty="0"/>
                    </a:p>
                  </a:txBody>
                  <a:tcPr/>
                </a:tc>
                <a:tc>
                  <a:txBody>
                    <a:bodyPr/>
                    <a:lstStyle/>
                    <a:p>
                      <a:pPr marL="171450" indent="-171450">
                        <a:buFont typeface="Arial" panose="020B0604020202020204" pitchFamily="34" charset="0"/>
                        <a:buChar char="•"/>
                      </a:pPr>
                      <a:r>
                        <a:rPr lang="en-AU" sz="1200" dirty="0"/>
                        <a:t>Experimental art making</a:t>
                      </a:r>
                    </a:p>
                    <a:p>
                      <a:pPr marL="171450" indent="-171450">
                        <a:buFont typeface="Arial" panose="020B0604020202020204" pitchFamily="34" charset="0"/>
                        <a:buChar char="•"/>
                      </a:pPr>
                      <a:r>
                        <a:rPr lang="en-AU" sz="1200" dirty="0"/>
                        <a:t>Demonstrate aesthetic qualities are created and contribute to style in artworks</a:t>
                      </a:r>
                    </a:p>
                    <a:p>
                      <a:pPr marL="171450" indent="-171450">
                        <a:buFont typeface="Arial" panose="020B0604020202020204" pitchFamily="34" charset="0"/>
                        <a:buChar char="•"/>
                      </a:pPr>
                      <a:r>
                        <a:rPr lang="en-AU" sz="1200" dirty="0"/>
                        <a:t>Demonstrate how art elements, art principles and aesthetic qualities represent subject matter and ideas in artworks</a:t>
                      </a:r>
                    </a:p>
                  </a:txBody>
                  <a:tcPr/>
                </a:tc>
                <a:extLst>
                  <a:ext uri="{0D108BD9-81ED-4DB2-BD59-A6C34878D82A}">
                    <a16:rowId xmlns:a16="http://schemas.microsoft.com/office/drawing/2014/main" val="670283949"/>
                  </a:ext>
                </a:extLst>
              </a:tr>
              <a:tr h="277850">
                <a:tc>
                  <a:txBody>
                    <a:bodyPr/>
                    <a:lstStyle/>
                    <a:p>
                      <a:r>
                        <a:rPr lang="en-AU" sz="1400" b="1" dirty="0"/>
                        <a:t>Area of Study 3</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400" b="1" i="0" kern="1200" dirty="0">
                          <a:solidFill>
                            <a:schemeClr val="accent6">
                              <a:lumMod val="75000"/>
                            </a:schemeClr>
                          </a:solidFill>
                          <a:effectLst/>
                          <a:latin typeface="+mn-lt"/>
                          <a:ea typeface="+mn-ea"/>
                          <a:cs typeface="+mn-cs"/>
                        </a:rPr>
                        <a:t>Resolve – ideas, subject matter and style</a:t>
                      </a:r>
                      <a:endParaRPr lang="en-AU" sz="1400" b="1" dirty="0"/>
                    </a:p>
                  </a:txBody>
                  <a:tcPr/>
                </a:tc>
                <a:tc>
                  <a:txBody>
                    <a:bodyPr/>
                    <a:lstStyle/>
                    <a:p>
                      <a:pPr marL="171450" indent="-171450">
                        <a:buFont typeface="Arial" panose="020B0604020202020204" pitchFamily="34" charset="0"/>
                        <a:buChar char="•"/>
                      </a:pPr>
                      <a:r>
                        <a:rPr lang="en-AU" sz="1200" dirty="0"/>
                        <a:t>Development of a finished artwork(s) from experimentation</a:t>
                      </a:r>
                    </a:p>
                    <a:p>
                      <a:pPr marL="171450" indent="-171450">
                        <a:buFont typeface="Arial" panose="020B0604020202020204" pitchFamily="34" charset="0"/>
                        <a:buChar char="•"/>
                      </a:pPr>
                      <a:r>
                        <a:rPr lang="en-AU" sz="1200" dirty="0"/>
                        <a:t>Focus on art elements, art principles, aesthetic qualities, style and visual language</a:t>
                      </a:r>
                    </a:p>
                    <a:p>
                      <a:pPr marL="171450" indent="-171450">
                        <a:buFont typeface="Arial" panose="020B0604020202020204" pitchFamily="34" charset="0"/>
                        <a:buChar char="•"/>
                      </a:pPr>
                      <a:r>
                        <a:rPr lang="en-AU" sz="1200" dirty="0"/>
                        <a:t>Resolution of subject matter and ideas</a:t>
                      </a:r>
                    </a:p>
                  </a:txBody>
                  <a:tcPr/>
                </a:tc>
                <a:extLst>
                  <a:ext uri="{0D108BD9-81ED-4DB2-BD59-A6C34878D82A}">
                    <a16:rowId xmlns:a16="http://schemas.microsoft.com/office/drawing/2014/main" val="2946955792"/>
                  </a:ext>
                </a:extLst>
              </a:tr>
            </a:tbl>
          </a:graphicData>
        </a:graphic>
      </p:graphicFrame>
    </p:spTree>
    <p:extLst>
      <p:ext uri="{BB962C8B-B14F-4D97-AF65-F5344CB8AC3E}">
        <p14:creationId xmlns:p14="http://schemas.microsoft.com/office/powerpoint/2010/main" val="219863000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E1A46-C910-48D8-BF57-B79725E636F0}"/>
              </a:ext>
            </a:extLst>
          </p:cNvPr>
          <p:cNvSpPr>
            <a:spLocks noGrp="1"/>
          </p:cNvSpPr>
          <p:nvPr>
            <p:ph type="title"/>
          </p:nvPr>
        </p:nvSpPr>
        <p:spPr>
          <a:xfrm>
            <a:off x="162280" y="0"/>
            <a:ext cx="8712968" cy="857250"/>
          </a:xfrm>
        </p:spPr>
        <p:txBody>
          <a:bodyPr/>
          <a:lstStyle/>
          <a:p>
            <a:r>
              <a:rPr lang="en-AU" sz="3200" dirty="0"/>
              <a:t>Art Making and Exhibiting </a:t>
            </a:r>
            <a:r>
              <a:rPr lang="en-AU" sz="2800" dirty="0"/>
              <a:t>Unit 2 Assessment</a:t>
            </a:r>
          </a:p>
        </p:txBody>
      </p:sp>
      <p:graphicFrame>
        <p:nvGraphicFramePr>
          <p:cNvPr id="4" name="Table 4">
            <a:extLst>
              <a:ext uri="{FF2B5EF4-FFF2-40B4-BE49-F238E27FC236}">
                <a16:creationId xmlns:a16="http://schemas.microsoft.com/office/drawing/2014/main" id="{A41E0152-CEE4-4D9D-9D8E-BC1E285A75C3}"/>
              </a:ext>
            </a:extLst>
          </p:cNvPr>
          <p:cNvGraphicFramePr>
            <a:graphicFrameLocks noGrp="1"/>
          </p:cNvGraphicFramePr>
          <p:nvPr>
            <p:ph idx="1"/>
            <p:extLst>
              <p:ext uri="{D42A27DB-BD31-4B8C-83A1-F6EECF244321}">
                <p14:modId xmlns:p14="http://schemas.microsoft.com/office/powerpoint/2010/main" val="3854171633"/>
              </p:ext>
            </p:extLst>
          </p:nvPr>
        </p:nvGraphicFramePr>
        <p:xfrm>
          <a:off x="216351" y="699542"/>
          <a:ext cx="8748137" cy="3870721"/>
        </p:xfrm>
        <a:graphic>
          <a:graphicData uri="http://schemas.openxmlformats.org/drawingml/2006/table">
            <a:tbl>
              <a:tblPr firstRow="1" bandRow="1">
                <a:tableStyleId>{21E4AEA4-8DFA-4A89-87EB-49C32662AFE0}</a:tableStyleId>
              </a:tblPr>
              <a:tblGrid>
                <a:gridCol w="8748137">
                  <a:extLst>
                    <a:ext uri="{9D8B030D-6E8A-4147-A177-3AD203B41FA5}">
                      <a16:colId xmlns:a16="http://schemas.microsoft.com/office/drawing/2014/main" val="959446822"/>
                    </a:ext>
                  </a:extLst>
                </a:gridCol>
              </a:tblGrid>
              <a:tr h="376923">
                <a:tc>
                  <a:txBody>
                    <a:bodyPr/>
                    <a:lstStyle/>
                    <a:p>
                      <a:r>
                        <a:rPr lang="en-AU" sz="2000" b="1" dirty="0">
                          <a:solidFill>
                            <a:schemeClr val="bg1"/>
                          </a:solidFill>
                        </a:rPr>
                        <a:t>Outcome 1</a:t>
                      </a:r>
                    </a:p>
                  </a:txBody>
                  <a:tcPr/>
                </a:tc>
                <a:extLst>
                  <a:ext uri="{0D108BD9-81ED-4DB2-BD59-A6C34878D82A}">
                    <a16:rowId xmlns:a16="http://schemas.microsoft.com/office/drawing/2014/main" val="1735533420"/>
                  </a:ext>
                </a:extLst>
              </a:tr>
              <a:tr h="4959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dk1"/>
                          </a:solidFill>
                          <a:effectLst/>
                          <a:latin typeface="+mn-lt"/>
                          <a:ea typeface="+mn-ea"/>
                          <a:cs typeface="+mn-cs"/>
                        </a:rPr>
                        <a:t>On completion of this unit the student should be able to select a range of artworks from an exhibition and other sources to design their own thematic exhibition.</a:t>
                      </a:r>
                    </a:p>
                  </a:txBody>
                  <a:tcPr/>
                </a:tc>
                <a:extLst>
                  <a:ext uri="{0D108BD9-81ED-4DB2-BD59-A6C34878D82A}">
                    <a16:rowId xmlns:a16="http://schemas.microsoft.com/office/drawing/2014/main" val="1956866220"/>
                  </a:ext>
                </a:extLst>
              </a:tr>
              <a:tr h="783931">
                <a:tc>
                  <a:txBody>
                    <a:bodyPr/>
                    <a:lstStyle/>
                    <a:p>
                      <a:r>
                        <a:rPr lang="en-AU" sz="1100" b="1" dirty="0"/>
                        <a:t>Thematic exhibition</a:t>
                      </a:r>
                    </a:p>
                    <a:p>
                      <a:r>
                        <a:rPr lang="en-AU" sz="1100" kern="1200" dirty="0">
                          <a:solidFill>
                            <a:schemeClr val="dk1"/>
                          </a:solidFill>
                          <a:effectLst/>
                          <a:latin typeface="+mn-lt"/>
                          <a:ea typeface="+mn-ea"/>
                          <a:cs typeface="+mn-cs"/>
                        </a:rPr>
                        <a:t>Students design and curate a thematic exhibition of six artworks:</a:t>
                      </a:r>
                    </a:p>
                    <a:p>
                      <a:pPr marL="285750" lvl="0" indent="-285750">
                        <a:buFont typeface="Arial" panose="020B0604020202020204" pitchFamily="34" charset="0"/>
                        <a:buChar char="•"/>
                      </a:pPr>
                      <a:r>
                        <a:rPr lang="en-GB" sz="1100" kern="1200" dirty="0">
                          <a:solidFill>
                            <a:schemeClr val="dk1"/>
                          </a:solidFill>
                          <a:effectLst/>
                          <a:latin typeface="+mn-lt"/>
                          <a:ea typeface="+mn-ea"/>
                          <a:cs typeface="+mn-cs"/>
                        </a:rPr>
                        <a:t>three artworks selected from a thematic exhibition the student has viewed</a:t>
                      </a:r>
                      <a:endParaRPr lang="en-AU" sz="11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GB" sz="1100" kern="1200" dirty="0">
                          <a:solidFill>
                            <a:schemeClr val="dk1"/>
                          </a:solidFill>
                          <a:effectLst/>
                          <a:latin typeface="+mn-lt"/>
                          <a:ea typeface="+mn-ea"/>
                          <a:cs typeface="+mn-cs"/>
                        </a:rPr>
                        <a:t>three artworks selected from images the student has personally sourced</a:t>
                      </a:r>
                    </a:p>
                  </a:txBody>
                  <a:tcPr/>
                </a:tc>
                <a:extLst>
                  <a:ext uri="{0D108BD9-81ED-4DB2-BD59-A6C34878D82A}">
                    <a16:rowId xmlns:a16="http://schemas.microsoft.com/office/drawing/2014/main" val="3883737854"/>
                  </a:ext>
                </a:extLst>
              </a:tr>
              <a:tr h="1043786">
                <a:tc>
                  <a:txBody>
                    <a:bodyPr/>
                    <a:lstStyle/>
                    <a:p>
                      <a:pPr marL="0" lvl="0" indent="0">
                        <a:buFont typeface="Arial" panose="020B0604020202020204" pitchFamily="34" charset="0"/>
                        <a:buNone/>
                      </a:pPr>
                      <a:r>
                        <a:rPr lang="en-GB" sz="1100" b="1" kern="1200" dirty="0">
                          <a:solidFill>
                            <a:schemeClr val="dk1"/>
                          </a:solidFill>
                          <a:effectLst/>
                          <a:latin typeface="+mn-lt"/>
                          <a:ea typeface="+mn-ea"/>
                          <a:cs typeface="+mn-cs"/>
                        </a:rPr>
                        <a:t>Using the collection of six artworks;</a:t>
                      </a:r>
                    </a:p>
                    <a:p>
                      <a:pPr marL="171450" lvl="0" indent="-171450">
                        <a:buFont typeface="Arial" panose="020B0604020202020204" pitchFamily="34" charset="0"/>
                        <a:buChar char="•"/>
                      </a:pPr>
                      <a:r>
                        <a:rPr lang="en-GB" sz="1100" kern="1200" dirty="0">
                          <a:solidFill>
                            <a:schemeClr val="dk1"/>
                          </a:solidFill>
                          <a:effectLst/>
                          <a:latin typeface="+mn-lt"/>
                          <a:ea typeface="+mn-ea"/>
                          <a:cs typeface="+mn-cs"/>
                        </a:rPr>
                        <a:t>discuss the influences of contexts on the subject matter and ideas in the artworks selected for the exhibition</a:t>
                      </a:r>
                      <a:endParaRPr lang="en-AU" sz="1100" kern="1200" dirty="0">
                        <a:solidFill>
                          <a:schemeClr val="dk1"/>
                        </a:solidFill>
                        <a:effectLst/>
                        <a:latin typeface="+mn-lt"/>
                        <a:ea typeface="+mn-ea"/>
                        <a:cs typeface="+mn-cs"/>
                      </a:endParaRPr>
                    </a:p>
                    <a:p>
                      <a:pPr marL="171450" lvl="0" indent="-171450">
                        <a:buFont typeface="Arial" panose="020B0604020202020204" pitchFamily="34" charset="0"/>
                        <a:buChar char="•"/>
                      </a:pPr>
                      <a:r>
                        <a:rPr lang="en-GB" sz="1100" kern="1200" dirty="0">
                          <a:solidFill>
                            <a:schemeClr val="dk1"/>
                          </a:solidFill>
                          <a:effectLst/>
                          <a:latin typeface="+mn-lt"/>
                          <a:ea typeface="+mn-ea"/>
                          <a:cs typeface="+mn-cs"/>
                        </a:rPr>
                        <a:t>justify the selection of artworks from an exhibition based on an identified theme</a:t>
                      </a:r>
                      <a:endParaRPr lang="en-AU" sz="1100" kern="1200" dirty="0">
                        <a:solidFill>
                          <a:schemeClr val="dk1"/>
                        </a:solidFill>
                        <a:effectLst/>
                        <a:latin typeface="+mn-lt"/>
                        <a:ea typeface="+mn-ea"/>
                        <a:cs typeface="+mn-cs"/>
                      </a:endParaRPr>
                    </a:p>
                    <a:p>
                      <a:pPr marL="171450" lvl="0" indent="-171450">
                        <a:buFont typeface="Arial" panose="020B0604020202020204" pitchFamily="34" charset="0"/>
                        <a:buChar char="•"/>
                      </a:pPr>
                      <a:r>
                        <a:rPr lang="en-GB" sz="1100" kern="1200" dirty="0">
                          <a:solidFill>
                            <a:schemeClr val="dk1"/>
                          </a:solidFill>
                          <a:effectLst/>
                          <a:latin typeface="+mn-lt"/>
                          <a:ea typeface="+mn-ea"/>
                          <a:cs typeface="+mn-cs"/>
                        </a:rPr>
                        <a:t>justify the selection of individually sourced artworks based on an identified theme</a:t>
                      </a:r>
                      <a:endParaRPr lang="en-AU" sz="1100" kern="1200" dirty="0">
                        <a:solidFill>
                          <a:schemeClr val="dk1"/>
                        </a:solidFill>
                        <a:effectLst/>
                        <a:latin typeface="+mn-lt"/>
                        <a:ea typeface="+mn-ea"/>
                        <a:cs typeface="+mn-cs"/>
                      </a:endParaRPr>
                    </a:p>
                    <a:p>
                      <a:pPr marL="171450" lvl="0" indent="-171450">
                        <a:buFont typeface="Arial" panose="020B0604020202020204" pitchFamily="34" charset="0"/>
                        <a:buChar char="•"/>
                      </a:pPr>
                      <a:r>
                        <a:rPr lang="en-GB" sz="1100" kern="1200" dirty="0">
                          <a:solidFill>
                            <a:schemeClr val="dk1"/>
                          </a:solidFill>
                          <a:effectLst/>
                          <a:latin typeface="+mn-lt"/>
                          <a:ea typeface="+mn-ea"/>
                          <a:cs typeface="+mn-cs"/>
                        </a:rPr>
                        <a:t>provide a short overview of the exhibition (400–600 words)</a:t>
                      </a:r>
                      <a:endParaRPr lang="en-AU" sz="1100" kern="1200" dirty="0">
                        <a:solidFill>
                          <a:schemeClr val="dk1"/>
                        </a:solidFill>
                        <a:effectLst/>
                        <a:latin typeface="+mn-lt"/>
                        <a:ea typeface="+mn-ea"/>
                        <a:cs typeface="+mn-cs"/>
                      </a:endParaRPr>
                    </a:p>
                    <a:p>
                      <a:pPr marL="171450" lvl="0" indent="-171450">
                        <a:buFont typeface="Arial" panose="020B0604020202020204" pitchFamily="34" charset="0"/>
                        <a:buChar char="•"/>
                      </a:pPr>
                      <a:r>
                        <a:rPr lang="en-GB" sz="1100" kern="1200" dirty="0">
                          <a:solidFill>
                            <a:schemeClr val="dk1"/>
                          </a:solidFill>
                          <a:effectLst/>
                          <a:latin typeface="+mn-lt"/>
                          <a:ea typeface="+mn-ea"/>
                          <a:cs typeface="+mn-cs"/>
                        </a:rPr>
                        <a:t>design an exhibition proposal, considering the presentation of the artworks.</a:t>
                      </a:r>
                      <a:endParaRPr lang="en-AU" sz="1100" kern="1200" dirty="0">
                        <a:solidFill>
                          <a:schemeClr val="dk1"/>
                        </a:solidFill>
                        <a:effectLst/>
                        <a:latin typeface="+mn-lt"/>
                        <a:ea typeface="+mn-ea"/>
                        <a:cs typeface="+mn-cs"/>
                      </a:endParaRPr>
                    </a:p>
                  </a:txBody>
                  <a:tcPr/>
                </a:tc>
                <a:extLst>
                  <a:ext uri="{0D108BD9-81ED-4DB2-BD59-A6C34878D82A}">
                    <a16:rowId xmlns:a16="http://schemas.microsoft.com/office/drawing/2014/main" val="2396689292"/>
                  </a:ext>
                </a:extLst>
              </a:tr>
              <a:tr h="1043786">
                <a:tc>
                  <a:txBody>
                    <a:bodyPr/>
                    <a:lstStyle/>
                    <a:p>
                      <a:pPr marL="0" lvl="0" indent="0">
                        <a:buFont typeface="Arial" panose="020B0604020202020204" pitchFamily="34" charset="0"/>
                        <a:buNone/>
                      </a:pPr>
                      <a:r>
                        <a:rPr lang="en-AU" sz="1100" b="1" kern="1200" dirty="0">
                          <a:solidFill>
                            <a:schemeClr val="dk1"/>
                          </a:solidFill>
                          <a:effectLst/>
                          <a:latin typeface="+mn-lt"/>
                          <a:ea typeface="+mn-ea"/>
                          <a:cs typeface="+mn-cs"/>
                        </a:rPr>
                        <a:t>Recommended formats</a:t>
                      </a:r>
                    </a:p>
                    <a:p>
                      <a:pPr marL="171450" lvl="0" indent="-171450">
                        <a:buFont typeface="Arial" panose="020B0604020202020204" pitchFamily="34" charset="0"/>
                        <a:buChar char="•"/>
                      </a:pPr>
                      <a:r>
                        <a:rPr lang="en-GB" sz="1100" kern="1200" dirty="0">
                          <a:solidFill>
                            <a:schemeClr val="dk1"/>
                          </a:solidFill>
                          <a:effectLst/>
                          <a:latin typeface="+mn-lt"/>
                          <a:ea typeface="+mn-ea"/>
                          <a:cs typeface="+mn-cs"/>
                        </a:rPr>
                        <a:t>a series of plans and drawings with accompanying written information or annotations</a:t>
                      </a:r>
                      <a:endParaRPr lang="en-AU" sz="1100" kern="1200" dirty="0">
                        <a:solidFill>
                          <a:schemeClr val="dk1"/>
                        </a:solidFill>
                        <a:effectLst/>
                        <a:latin typeface="+mn-lt"/>
                        <a:ea typeface="+mn-ea"/>
                        <a:cs typeface="+mn-cs"/>
                      </a:endParaRPr>
                    </a:p>
                    <a:p>
                      <a:pPr marL="171450" lvl="0" indent="-171450">
                        <a:buFont typeface="Arial" panose="020B0604020202020204" pitchFamily="34" charset="0"/>
                        <a:buChar char="•"/>
                      </a:pPr>
                      <a:r>
                        <a:rPr lang="en-GB" sz="1100" kern="1200" dirty="0">
                          <a:solidFill>
                            <a:schemeClr val="dk1"/>
                          </a:solidFill>
                          <a:effectLst/>
                          <a:latin typeface="+mn-lt"/>
                          <a:ea typeface="+mn-ea"/>
                          <a:cs typeface="+mn-cs"/>
                        </a:rPr>
                        <a:t>a digital tour of the exhibition, including initial designs and written information, such as an online presentation, video or interactive website</a:t>
                      </a:r>
                      <a:endParaRPr lang="en-AU" sz="1100" kern="1200" dirty="0">
                        <a:solidFill>
                          <a:schemeClr val="dk1"/>
                        </a:solidFill>
                        <a:effectLst/>
                        <a:latin typeface="+mn-lt"/>
                        <a:ea typeface="+mn-ea"/>
                        <a:cs typeface="+mn-cs"/>
                      </a:endParaRPr>
                    </a:p>
                    <a:p>
                      <a:pPr marL="171450" lvl="0" indent="-171450">
                        <a:buFont typeface="Arial" panose="020B0604020202020204" pitchFamily="34" charset="0"/>
                        <a:buChar char="•"/>
                      </a:pPr>
                      <a:r>
                        <a:rPr lang="en-GB" sz="1100" kern="1200" dirty="0">
                          <a:solidFill>
                            <a:schemeClr val="dk1"/>
                          </a:solidFill>
                          <a:effectLst/>
                          <a:latin typeface="+mn-lt"/>
                          <a:ea typeface="+mn-ea"/>
                          <a:cs typeface="+mn-cs"/>
                        </a:rPr>
                        <a:t>an annotated presentation with initial visual designs and accompanying written information</a:t>
                      </a:r>
                      <a:endParaRPr lang="en-AU" sz="1100" kern="1200" dirty="0">
                        <a:solidFill>
                          <a:schemeClr val="dk1"/>
                        </a:solidFill>
                        <a:effectLst/>
                        <a:latin typeface="+mn-lt"/>
                        <a:ea typeface="+mn-ea"/>
                        <a:cs typeface="+mn-cs"/>
                      </a:endParaRPr>
                    </a:p>
                    <a:p>
                      <a:pPr marL="171450" lvl="0" indent="-171450">
                        <a:buFont typeface="Arial" panose="020B0604020202020204" pitchFamily="34" charset="0"/>
                        <a:buChar char="•"/>
                      </a:pPr>
                      <a:r>
                        <a:rPr lang="en-GB" sz="1100" kern="1200" dirty="0">
                          <a:solidFill>
                            <a:schemeClr val="dk1"/>
                          </a:solidFill>
                          <a:effectLst/>
                          <a:latin typeface="+mn-lt"/>
                          <a:ea typeface="+mn-ea"/>
                          <a:cs typeface="+mn-cs"/>
                        </a:rPr>
                        <a:t>an oral presentation with supporting written and visual information.</a:t>
                      </a:r>
                      <a:endParaRPr lang="en-AU" sz="1100" kern="1200" dirty="0">
                        <a:solidFill>
                          <a:schemeClr val="dk1"/>
                        </a:solidFill>
                        <a:effectLst/>
                        <a:latin typeface="+mn-lt"/>
                        <a:ea typeface="+mn-ea"/>
                        <a:cs typeface="+mn-cs"/>
                      </a:endParaRPr>
                    </a:p>
                  </a:txBody>
                  <a:tcPr/>
                </a:tc>
                <a:extLst>
                  <a:ext uri="{0D108BD9-81ED-4DB2-BD59-A6C34878D82A}">
                    <a16:rowId xmlns:a16="http://schemas.microsoft.com/office/drawing/2014/main" val="324348117"/>
                  </a:ext>
                </a:extLst>
              </a:tr>
            </a:tbl>
          </a:graphicData>
        </a:graphic>
      </p:graphicFrame>
    </p:spTree>
    <p:extLst>
      <p:ext uri="{BB962C8B-B14F-4D97-AF65-F5344CB8AC3E}">
        <p14:creationId xmlns:p14="http://schemas.microsoft.com/office/powerpoint/2010/main" val="304605100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B0B51-EEDE-4B26-8784-2CFC80A4680A}"/>
              </a:ext>
            </a:extLst>
          </p:cNvPr>
          <p:cNvSpPr>
            <a:spLocks noGrp="1"/>
          </p:cNvSpPr>
          <p:nvPr>
            <p:ph type="title"/>
          </p:nvPr>
        </p:nvSpPr>
        <p:spPr/>
        <p:txBody>
          <a:bodyPr/>
          <a:lstStyle/>
          <a:p>
            <a:r>
              <a:rPr lang="en-AU" sz="3600" dirty="0"/>
              <a:t>Art Making and Exhibiting</a:t>
            </a:r>
            <a:br>
              <a:rPr lang="en-AU" sz="3600" dirty="0"/>
            </a:br>
            <a:r>
              <a:rPr lang="en-AU" sz="3200" dirty="0"/>
              <a:t>Unit 2 Assessment</a:t>
            </a:r>
            <a:endParaRPr lang="en-AU" dirty="0"/>
          </a:p>
        </p:txBody>
      </p:sp>
      <p:graphicFrame>
        <p:nvGraphicFramePr>
          <p:cNvPr id="4" name="Table 4">
            <a:extLst>
              <a:ext uri="{FF2B5EF4-FFF2-40B4-BE49-F238E27FC236}">
                <a16:creationId xmlns:a16="http://schemas.microsoft.com/office/drawing/2014/main" id="{6779007E-3A88-4FE7-8E57-CE5356478448}"/>
              </a:ext>
            </a:extLst>
          </p:cNvPr>
          <p:cNvGraphicFramePr>
            <a:graphicFrameLocks noGrp="1"/>
          </p:cNvGraphicFramePr>
          <p:nvPr>
            <p:ph idx="1"/>
          </p:nvPr>
        </p:nvGraphicFramePr>
        <p:xfrm>
          <a:off x="215107" y="1419622"/>
          <a:ext cx="8713786" cy="2595880"/>
        </p:xfrm>
        <a:graphic>
          <a:graphicData uri="http://schemas.openxmlformats.org/drawingml/2006/table">
            <a:tbl>
              <a:tblPr firstRow="1" bandRow="1">
                <a:tableStyleId>{93296810-A885-4BE3-A3E7-6D5BEEA58F35}</a:tableStyleId>
              </a:tblPr>
              <a:tblGrid>
                <a:gridCol w="4356893">
                  <a:extLst>
                    <a:ext uri="{9D8B030D-6E8A-4147-A177-3AD203B41FA5}">
                      <a16:colId xmlns:a16="http://schemas.microsoft.com/office/drawing/2014/main" val="1066457874"/>
                    </a:ext>
                  </a:extLst>
                </a:gridCol>
                <a:gridCol w="4356893">
                  <a:extLst>
                    <a:ext uri="{9D8B030D-6E8A-4147-A177-3AD203B41FA5}">
                      <a16:colId xmlns:a16="http://schemas.microsoft.com/office/drawing/2014/main" val="1328014691"/>
                    </a:ext>
                  </a:extLst>
                </a:gridCol>
              </a:tblGrid>
              <a:tr h="370840">
                <a:tc>
                  <a:txBody>
                    <a:bodyPr/>
                    <a:lstStyle/>
                    <a:p>
                      <a:r>
                        <a:rPr lang="en-AU" dirty="0"/>
                        <a:t>Outcome</a:t>
                      </a:r>
                    </a:p>
                  </a:txBody>
                  <a:tcPr/>
                </a:tc>
                <a:tc>
                  <a:txBody>
                    <a:bodyPr/>
                    <a:lstStyle/>
                    <a:p>
                      <a:r>
                        <a:rPr lang="en-AU" dirty="0"/>
                        <a:t>Assessment Task</a:t>
                      </a:r>
                    </a:p>
                  </a:txBody>
                  <a:tcPr/>
                </a:tc>
                <a:extLst>
                  <a:ext uri="{0D108BD9-81ED-4DB2-BD59-A6C34878D82A}">
                    <a16:rowId xmlns:a16="http://schemas.microsoft.com/office/drawing/2014/main" val="3305659840"/>
                  </a:ext>
                </a:extLst>
              </a:tr>
              <a:tr h="370840">
                <a:tc>
                  <a:txBody>
                    <a:bodyPr/>
                    <a:lstStyle/>
                    <a:p>
                      <a:r>
                        <a:rPr lang="en-AU" sz="1400" b="1" dirty="0">
                          <a:solidFill>
                            <a:schemeClr val="accent6">
                              <a:lumMod val="50000"/>
                            </a:schemeClr>
                          </a:solidFill>
                        </a:rPr>
                        <a:t>Outcome 2</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dk1"/>
                          </a:solidFill>
                          <a:effectLst/>
                        </a:rPr>
                        <a:t>On completion of this unit the student should be able to explore and progressively document the use of art elements, art principles and aesthetic qualities to make experimental artworks in response to a selected theme. </a:t>
                      </a:r>
                      <a:endParaRPr lang="en-AU" sz="120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kern="1200" dirty="0">
                          <a:solidFill>
                            <a:schemeClr val="dk1"/>
                          </a:solidFill>
                          <a:effectLst/>
                        </a:rPr>
                        <a:t>Experimental artworks and documentation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a:solidFill>
                            <a:schemeClr val="dk1"/>
                          </a:solidFill>
                          <a:effectLst/>
                        </a:rPr>
                        <a:t>Students explore aesthetic qualities and the use of materials, techniques and processes in artworks.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a:solidFill>
                            <a:schemeClr val="dk1"/>
                          </a:solidFill>
                          <a:effectLst/>
                        </a:rPr>
                        <a:t>Produce a series of experimental artworks based on subject matter and ideas in response to a selected theme</a:t>
                      </a:r>
                      <a:endParaRPr lang="en-AU" sz="1200" kern="1200" dirty="0">
                        <a:solidFill>
                          <a:schemeClr val="dk1"/>
                        </a:solidFill>
                        <a:effectLst/>
                        <a:latin typeface="+mn-lt"/>
                        <a:ea typeface="+mn-ea"/>
                        <a:cs typeface="+mn-cs"/>
                      </a:endParaRPr>
                    </a:p>
                  </a:txBody>
                  <a:tcPr anchor="ctr"/>
                </a:tc>
                <a:extLst>
                  <a:ext uri="{0D108BD9-81ED-4DB2-BD59-A6C34878D82A}">
                    <a16:rowId xmlns:a16="http://schemas.microsoft.com/office/drawing/2014/main" val="2514998740"/>
                  </a:ext>
                </a:extLst>
              </a:tr>
              <a:tr h="370840">
                <a:tc>
                  <a:txBody>
                    <a:bodyPr/>
                    <a:lstStyle/>
                    <a:p>
                      <a:r>
                        <a:rPr lang="en-AU" sz="1400" b="1" dirty="0">
                          <a:solidFill>
                            <a:srgbClr val="2A5686"/>
                          </a:solidFill>
                        </a:rPr>
                        <a:t>Outcome 3</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dk1"/>
                          </a:solidFill>
                          <a:effectLst/>
                        </a:rPr>
                        <a:t>On completion of this unit the student should be able to progressively document art making to develop and resolve subject matter and ideas in at least one finished artwork.</a:t>
                      </a:r>
                      <a:endParaRPr lang="en-AU" sz="120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kern="1200" dirty="0">
                          <a:solidFill>
                            <a:schemeClr val="dk1"/>
                          </a:solidFill>
                          <a:effectLst/>
                          <a:latin typeface="+mn-lt"/>
                          <a:ea typeface="+mn-ea"/>
                          <a:cs typeface="+mn-cs"/>
                        </a:rPr>
                        <a:t>Finished artworks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a:solidFill>
                            <a:schemeClr val="dk1"/>
                          </a:solidFill>
                          <a:effectLst/>
                          <a:latin typeface="+mn-lt"/>
                          <a:ea typeface="+mn-ea"/>
                          <a:cs typeface="+mn-cs"/>
                        </a:rPr>
                        <a:t>Students present at least one finished artwork, with accompanying documentation of the development and refinement of art making, in their Visual Arts journal.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a:solidFill>
                            <a:schemeClr val="dk1"/>
                          </a:solidFill>
                          <a:effectLst/>
                          <a:latin typeface="+mn-lt"/>
                          <a:ea typeface="+mn-ea"/>
                          <a:cs typeface="+mn-cs"/>
                        </a:rPr>
                        <a:t>The artwork(s) is developed from the experimental works made in Area of Study 2.</a:t>
                      </a:r>
                    </a:p>
                  </a:txBody>
                  <a:tcPr/>
                </a:tc>
                <a:extLst>
                  <a:ext uri="{0D108BD9-81ED-4DB2-BD59-A6C34878D82A}">
                    <a16:rowId xmlns:a16="http://schemas.microsoft.com/office/drawing/2014/main" val="1014377271"/>
                  </a:ext>
                </a:extLst>
              </a:tr>
            </a:tbl>
          </a:graphicData>
        </a:graphic>
      </p:graphicFrame>
    </p:spTree>
    <p:extLst>
      <p:ext uri="{BB962C8B-B14F-4D97-AF65-F5344CB8AC3E}">
        <p14:creationId xmlns:p14="http://schemas.microsoft.com/office/powerpoint/2010/main" val="557352845"/>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31AEC-7E68-4BA3-ABC6-C64F880DB755}"/>
              </a:ext>
            </a:extLst>
          </p:cNvPr>
          <p:cNvSpPr>
            <a:spLocks noGrp="1"/>
          </p:cNvSpPr>
          <p:nvPr>
            <p:ph type="title"/>
          </p:nvPr>
        </p:nvSpPr>
        <p:spPr>
          <a:xfrm>
            <a:off x="179511" y="195486"/>
            <a:ext cx="8744365" cy="792088"/>
          </a:xfrm>
        </p:spPr>
        <p:txBody>
          <a:bodyPr/>
          <a:lstStyle/>
          <a:p>
            <a:r>
              <a:rPr lang="en-US" sz="3200" dirty="0"/>
              <a:t>Art Making and Exhibiting</a:t>
            </a:r>
            <a:br>
              <a:rPr lang="en-US" dirty="0"/>
            </a:br>
            <a:r>
              <a:rPr lang="en-US" sz="2000" dirty="0"/>
              <a:t>Unit 3: Collect, extend and connect</a:t>
            </a:r>
          </a:p>
        </p:txBody>
      </p:sp>
      <p:sp>
        <p:nvSpPr>
          <p:cNvPr id="5" name="TextBox 4">
            <a:extLst>
              <a:ext uri="{FF2B5EF4-FFF2-40B4-BE49-F238E27FC236}">
                <a16:creationId xmlns:a16="http://schemas.microsoft.com/office/drawing/2014/main" id="{66E6A7D4-440C-4263-8474-7980B15941EB}"/>
              </a:ext>
            </a:extLst>
          </p:cNvPr>
          <p:cNvSpPr txBox="1"/>
          <p:nvPr/>
        </p:nvSpPr>
        <p:spPr>
          <a:xfrm>
            <a:off x="611559" y="1131590"/>
            <a:ext cx="7920880" cy="1169551"/>
          </a:xfrm>
          <a:prstGeom prst="rect">
            <a:avLst/>
          </a:prstGeom>
          <a:noFill/>
          <a:ln>
            <a:noFill/>
          </a:ln>
        </p:spPr>
        <p:txBody>
          <a:bodyPr wrap="square" rtlCol="0">
            <a:spAutoFit/>
          </a:bodyPr>
          <a:lstStyle/>
          <a:p>
            <a:pPr marL="342900" indent="-342900">
              <a:buFont typeface="Arial" panose="020B0604020202020204" pitchFamily="34" charset="0"/>
              <a:buChar char="•"/>
            </a:pPr>
            <a:r>
              <a:rPr lang="en-AU" sz="1400" dirty="0">
                <a:latin typeface="+mn-lt"/>
              </a:rPr>
              <a:t>Art making in a selected art form using materials, techniques and processes based on an exploration of contexts, subject matter, ideas and visual language</a:t>
            </a:r>
          </a:p>
          <a:p>
            <a:pPr marL="342900" indent="-342900">
              <a:buFont typeface="Arial" panose="020B0604020202020204" pitchFamily="34" charset="0"/>
              <a:buChar char="•"/>
            </a:pPr>
            <a:r>
              <a:rPr lang="en-AU" sz="1400" dirty="0">
                <a:latin typeface="+mn-lt"/>
              </a:rPr>
              <a:t>Documentation of art making in the visual diary</a:t>
            </a:r>
          </a:p>
          <a:p>
            <a:pPr marL="342900" indent="-342900">
              <a:buFont typeface="Arial" panose="020B0604020202020204" pitchFamily="34" charset="0"/>
              <a:buChar char="•"/>
            </a:pPr>
            <a:r>
              <a:rPr lang="en-AU" sz="1400" dirty="0">
                <a:latin typeface="+mn-lt"/>
              </a:rPr>
              <a:t>Presentation of a critique of art making and art works</a:t>
            </a:r>
          </a:p>
          <a:p>
            <a:pPr marL="342900" indent="-342900">
              <a:buFont typeface="Arial" panose="020B0604020202020204" pitchFamily="34" charset="0"/>
              <a:buChar char="•"/>
            </a:pPr>
            <a:r>
              <a:rPr lang="en-AU" sz="1400" dirty="0">
                <a:latin typeface="+mn-lt"/>
              </a:rPr>
              <a:t>Research into the planning and presentation of an exhibition including the role of a curator. </a:t>
            </a:r>
          </a:p>
        </p:txBody>
      </p:sp>
      <p:graphicFrame>
        <p:nvGraphicFramePr>
          <p:cNvPr id="7" name="Table 4">
            <a:extLst>
              <a:ext uri="{FF2B5EF4-FFF2-40B4-BE49-F238E27FC236}">
                <a16:creationId xmlns:a16="http://schemas.microsoft.com/office/drawing/2014/main" id="{877805EB-9A2C-488A-9518-F35785D3D1E3}"/>
              </a:ext>
            </a:extLst>
          </p:cNvPr>
          <p:cNvGraphicFramePr>
            <a:graphicFrameLocks/>
          </p:cNvGraphicFramePr>
          <p:nvPr/>
        </p:nvGraphicFramePr>
        <p:xfrm>
          <a:off x="338817" y="2445157"/>
          <a:ext cx="8466365" cy="1925320"/>
        </p:xfrm>
        <a:graphic>
          <a:graphicData uri="http://schemas.openxmlformats.org/drawingml/2006/table">
            <a:tbl>
              <a:tblPr firstRow="1" bandRow="1">
                <a:tableStyleId>{21E4AEA4-8DFA-4A89-87EB-49C32662AFE0}</a:tableStyleId>
              </a:tblPr>
              <a:tblGrid>
                <a:gridCol w="1697613">
                  <a:extLst>
                    <a:ext uri="{9D8B030D-6E8A-4147-A177-3AD203B41FA5}">
                      <a16:colId xmlns:a16="http://schemas.microsoft.com/office/drawing/2014/main" val="3048279481"/>
                    </a:ext>
                  </a:extLst>
                </a:gridCol>
                <a:gridCol w="6768752">
                  <a:extLst>
                    <a:ext uri="{9D8B030D-6E8A-4147-A177-3AD203B41FA5}">
                      <a16:colId xmlns:a16="http://schemas.microsoft.com/office/drawing/2014/main" val="3167786388"/>
                    </a:ext>
                  </a:extLst>
                </a:gridCol>
              </a:tblGrid>
              <a:tr h="370840">
                <a:tc>
                  <a:txBody>
                    <a:bodyPr/>
                    <a:lstStyle/>
                    <a:p>
                      <a:r>
                        <a:rPr lang="en-AU" sz="1400" dirty="0"/>
                        <a:t>Area of Study </a:t>
                      </a:r>
                    </a:p>
                  </a:txBody>
                  <a:tcPr/>
                </a:tc>
                <a:tc>
                  <a:txBody>
                    <a:bodyPr/>
                    <a:lstStyle/>
                    <a:p>
                      <a:r>
                        <a:rPr lang="en-AU" sz="1400" dirty="0"/>
                        <a:t>Inquiry focus</a:t>
                      </a:r>
                    </a:p>
                  </a:txBody>
                  <a:tcPr/>
                </a:tc>
                <a:extLst>
                  <a:ext uri="{0D108BD9-81ED-4DB2-BD59-A6C34878D82A}">
                    <a16:rowId xmlns:a16="http://schemas.microsoft.com/office/drawing/2014/main" val="3376774121"/>
                  </a:ext>
                </a:extLst>
              </a:tr>
              <a:tr h="370840">
                <a:tc>
                  <a:txBody>
                    <a:bodyPr/>
                    <a:lstStyle/>
                    <a:p>
                      <a:r>
                        <a:rPr lang="en-AU" sz="1200" b="1" dirty="0"/>
                        <a:t>Area of Study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400" b="1" i="0" kern="1200" dirty="0">
                          <a:solidFill>
                            <a:schemeClr val="accent6">
                              <a:lumMod val="75000"/>
                            </a:schemeClr>
                          </a:solidFill>
                          <a:effectLst/>
                          <a:latin typeface="+mn-lt"/>
                          <a:ea typeface="+mn-ea"/>
                          <a:cs typeface="+mn-cs"/>
                        </a:rPr>
                        <a:t>Collect – inspiration, influences and images</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400" i="1" kern="1200" dirty="0">
                          <a:solidFill>
                            <a:schemeClr val="dk1"/>
                          </a:solidFill>
                          <a:effectLst/>
                          <a:latin typeface="+mn-lt"/>
                          <a:ea typeface="+mn-ea"/>
                          <a:cs typeface="+mn-cs"/>
                        </a:rPr>
                        <a:t>How do artists use selected art forms and ideas to create visual language?</a:t>
                      </a:r>
                    </a:p>
                  </a:txBody>
                  <a:tcPr/>
                </a:tc>
                <a:extLst>
                  <a:ext uri="{0D108BD9-81ED-4DB2-BD59-A6C34878D82A}">
                    <a16:rowId xmlns:a16="http://schemas.microsoft.com/office/drawing/2014/main" val="545140183"/>
                  </a:ext>
                </a:extLst>
              </a:tr>
              <a:tr h="173057">
                <a:tc>
                  <a:txBody>
                    <a:bodyPr/>
                    <a:lstStyle/>
                    <a:p>
                      <a:r>
                        <a:rPr lang="en-AU" sz="1200" b="1" dirty="0"/>
                        <a:t>Area of Study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400" b="1" i="0" kern="1200" dirty="0">
                          <a:solidFill>
                            <a:schemeClr val="accent6">
                              <a:lumMod val="75000"/>
                            </a:schemeClr>
                          </a:solidFill>
                          <a:effectLst/>
                          <a:latin typeface="+mn-lt"/>
                          <a:ea typeface="+mn-ea"/>
                          <a:cs typeface="+mn-cs"/>
                        </a:rPr>
                        <a:t>Extend – make, critique and reflect</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400" b="0" i="1" kern="1200" dirty="0">
                          <a:solidFill>
                            <a:schemeClr val="tx1"/>
                          </a:solidFill>
                          <a:effectLst/>
                          <a:latin typeface="+mn-lt"/>
                          <a:ea typeface="+mn-ea"/>
                          <a:cs typeface="+mn-cs"/>
                        </a:rPr>
                        <a:t>How are ideas, reflection and feedback used in art making to develop artworks?</a:t>
                      </a:r>
                    </a:p>
                  </a:txBody>
                  <a:tcPr/>
                </a:tc>
                <a:extLst>
                  <a:ext uri="{0D108BD9-81ED-4DB2-BD59-A6C34878D82A}">
                    <a16:rowId xmlns:a16="http://schemas.microsoft.com/office/drawing/2014/main" val="670283949"/>
                  </a:ext>
                </a:extLst>
              </a:tr>
              <a:tr h="277850">
                <a:tc>
                  <a:txBody>
                    <a:bodyPr/>
                    <a:lstStyle/>
                    <a:p>
                      <a:r>
                        <a:rPr lang="en-AU" sz="1200" b="1" dirty="0"/>
                        <a:t>Area of Study 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400" b="1" i="0" kern="1200" dirty="0">
                          <a:solidFill>
                            <a:schemeClr val="accent6">
                              <a:lumMod val="75000"/>
                            </a:schemeClr>
                          </a:solidFill>
                          <a:effectLst/>
                          <a:latin typeface="+mn-lt"/>
                          <a:ea typeface="+mn-ea"/>
                          <a:cs typeface="+mn-cs"/>
                        </a:rPr>
                        <a:t>Connect – curate, design and propose</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400" i="1" kern="1200" dirty="0">
                          <a:solidFill>
                            <a:schemeClr val="dk1"/>
                          </a:solidFill>
                          <a:effectLst/>
                          <a:latin typeface="+mn-lt"/>
                          <a:ea typeface="+mn-ea"/>
                          <a:cs typeface="+mn-cs"/>
                        </a:rPr>
                        <a:t>How are artworks selected and presented for exhibition?</a:t>
                      </a:r>
                      <a:endParaRPr lang="en-AU" sz="1400" kern="1200" dirty="0">
                        <a:solidFill>
                          <a:schemeClr val="dk1"/>
                        </a:solidFill>
                        <a:effectLst/>
                        <a:latin typeface="+mn-lt"/>
                        <a:ea typeface="+mn-ea"/>
                        <a:cs typeface="+mn-cs"/>
                      </a:endParaRPr>
                    </a:p>
                  </a:txBody>
                  <a:tcPr/>
                </a:tc>
                <a:extLst>
                  <a:ext uri="{0D108BD9-81ED-4DB2-BD59-A6C34878D82A}">
                    <a16:rowId xmlns:a16="http://schemas.microsoft.com/office/drawing/2014/main" val="2946955792"/>
                  </a:ext>
                </a:extLst>
              </a:tr>
            </a:tbl>
          </a:graphicData>
        </a:graphic>
      </p:graphicFrame>
    </p:spTree>
    <p:extLst>
      <p:ext uri="{BB962C8B-B14F-4D97-AF65-F5344CB8AC3E}">
        <p14:creationId xmlns:p14="http://schemas.microsoft.com/office/powerpoint/2010/main" val="275992604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31AEC-7E68-4BA3-ABC6-C64F880DB755}"/>
              </a:ext>
            </a:extLst>
          </p:cNvPr>
          <p:cNvSpPr>
            <a:spLocks noGrp="1"/>
          </p:cNvSpPr>
          <p:nvPr>
            <p:ph type="title"/>
          </p:nvPr>
        </p:nvSpPr>
        <p:spPr>
          <a:xfrm>
            <a:off x="179512" y="2539"/>
            <a:ext cx="8776488" cy="792088"/>
          </a:xfrm>
        </p:spPr>
        <p:txBody>
          <a:bodyPr/>
          <a:lstStyle/>
          <a:p>
            <a:r>
              <a:rPr lang="en-US" sz="2800" dirty="0"/>
              <a:t>Art Making and Exhibiting</a:t>
            </a:r>
            <a:br>
              <a:rPr lang="en-US" dirty="0"/>
            </a:br>
            <a:r>
              <a:rPr lang="en-US" sz="2000" dirty="0"/>
              <a:t>Unit 3:Collect, extend and connect</a:t>
            </a:r>
          </a:p>
        </p:txBody>
      </p:sp>
      <p:graphicFrame>
        <p:nvGraphicFramePr>
          <p:cNvPr id="4" name="Table 4">
            <a:extLst>
              <a:ext uri="{FF2B5EF4-FFF2-40B4-BE49-F238E27FC236}">
                <a16:creationId xmlns:a16="http://schemas.microsoft.com/office/drawing/2014/main" id="{3A0388B0-2FEE-41AC-B3CE-0A0BD4B591C3}"/>
              </a:ext>
            </a:extLst>
          </p:cNvPr>
          <p:cNvGraphicFramePr>
            <a:graphicFrameLocks noGrp="1"/>
          </p:cNvGraphicFramePr>
          <p:nvPr>
            <p:ph idx="1"/>
          </p:nvPr>
        </p:nvGraphicFramePr>
        <p:xfrm>
          <a:off x="249169" y="794627"/>
          <a:ext cx="8713787" cy="3754120"/>
        </p:xfrm>
        <a:graphic>
          <a:graphicData uri="http://schemas.openxmlformats.org/drawingml/2006/table">
            <a:tbl>
              <a:tblPr firstRow="1" bandRow="1">
                <a:tableStyleId>{21E4AEA4-8DFA-4A89-87EB-49C32662AFE0}</a:tableStyleId>
              </a:tblPr>
              <a:tblGrid>
                <a:gridCol w="1764605">
                  <a:extLst>
                    <a:ext uri="{9D8B030D-6E8A-4147-A177-3AD203B41FA5}">
                      <a16:colId xmlns:a16="http://schemas.microsoft.com/office/drawing/2014/main" val="3048279481"/>
                    </a:ext>
                  </a:extLst>
                </a:gridCol>
                <a:gridCol w="5472608">
                  <a:extLst>
                    <a:ext uri="{9D8B030D-6E8A-4147-A177-3AD203B41FA5}">
                      <a16:colId xmlns:a16="http://schemas.microsoft.com/office/drawing/2014/main" val="731181478"/>
                    </a:ext>
                  </a:extLst>
                </a:gridCol>
                <a:gridCol w="1476574">
                  <a:extLst>
                    <a:ext uri="{9D8B030D-6E8A-4147-A177-3AD203B41FA5}">
                      <a16:colId xmlns:a16="http://schemas.microsoft.com/office/drawing/2014/main" val="3943682718"/>
                    </a:ext>
                  </a:extLst>
                </a:gridCol>
              </a:tblGrid>
              <a:tr h="370840">
                <a:tc>
                  <a:txBody>
                    <a:bodyPr/>
                    <a:lstStyle/>
                    <a:p>
                      <a:r>
                        <a:rPr lang="en-AU" sz="1400" dirty="0"/>
                        <a:t>Area of Study </a:t>
                      </a:r>
                    </a:p>
                  </a:txBody>
                  <a:tcPr/>
                </a:tc>
                <a:tc>
                  <a:txBody>
                    <a:bodyPr/>
                    <a:lstStyle/>
                    <a:p>
                      <a:r>
                        <a:rPr lang="en-AU" sz="1400" dirty="0"/>
                        <a:t>Content summary</a:t>
                      </a:r>
                    </a:p>
                  </a:txBody>
                  <a:tcPr/>
                </a:tc>
                <a:tc>
                  <a:txBody>
                    <a:bodyPr/>
                    <a:lstStyle/>
                    <a:p>
                      <a:r>
                        <a:rPr lang="en-AU" sz="1400" dirty="0"/>
                        <a:t>Assessment</a:t>
                      </a:r>
                    </a:p>
                  </a:txBody>
                  <a:tcPr/>
                </a:tc>
                <a:extLst>
                  <a:ext uri="{0D108BD9-81ED-4DB2-BD59-A6C34878D82A}">
                    <a16:rowId xmlns:a16="http://schemas.microsoft.com/office/drawing/2014/main" val="3376774121"/>
                  </a:ext>
                </a:extLst>
              </a:tr>
              <a:tr h="135240">
                <a:tc>
                  <a:txBody>
                    <a:bodyPr/>
                    <a:lstStyle/>
                    <a:p>
                      <a:r>
                        <a:rPr lang="en-AU" sz="1200" b="1" dirty="0"/>
                        <a:t>Area of Study 1</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i="0" kern="1200" dirty="0">
                          <a:solidFill>
                            <a:schemeClr val="accent6">
                              <a:lumMod val="75000"/>
                            </a:schemeClr>
                          </a:solidFill>
                          <a:effectLst/>
                          <a:latin typeface="+mn-lt"/>
                          <a:ea typeface="+mn-ea"/>
                          <a:cs typeface="+mn-cs"/>
                        </a:rPr>
                        <a:t>Collect – inspiration, influences and images</a:t>
                      </a:r>
                      <a:endParaRPr lang="en-AU" sz="1200" b="1" dirty="0"/>
                    </a:p>
                  </a:txBody>
                  <a:tcPr/>
                </a:tc>
                <a:tc>
                  <a:txBody>
                    <a:bodyPr/>
                    <a:lstStyle/>
                    <a:p>
                      <a:pPr marL="171450" indent="-171450">
                        <a:buFont typeface="Arial" panose="020B0604020202020204" pitchFamily="34" charset="0"/>
                        <a:buChar char="•"/>
                      </a:pPr>
                      <a:r>
                        <a:rPr lang="en-AU" sz="1200" dirty="0"/>
                        <a:t>Research into the inherent characteristics of a specific art form – 3 artists as inspiration</a:t>
                      </a:r>
                    </a:p>
                    <a:p>
                      <a:pPr marL="171450" indent="-171450">
                        <a:buFont typeface="Arial" panose="020B0604020202020204" pitchFamily="34" charset="0"/>
                        <a:buChar char="•"/>
                      </a:pPr>
                      <a:r>
                        <a:rPr lang="en-AU" sz="1200" dirty="0"/>
                        <a:t>Collection of ideas to inform the experimentation and exploration of subject matter, ideas and technical skill</a:t>
                      </a:r>
                    </a:p>
                    <a:p>
                      <a:pPr marL="171450" indent="-171450">
                        <a:buFont typeface="Arial" panose="020B0604020202020204" pitchFamily="34" charset="0"/>
                        <a:buChar char="•"/>
                      </a:pPr>
                      <a:r>
                        <a:rPr lang="en-AU" sz="1200" dirty="0"/>
                        <a:t>Experimentation of materials, techniques and processes</a:t>
                      </a:r>
                    </a:p>
                    <a:p>
                      <a:pPr marL="171450" indent="-171450">
                        <a:buFont typeface="Arial" panose="020B0604020202020204" pitchFamily="34" charset="0"/>
                        <a:buChar char="•"/>
                      </a:pPr>
                      <a:r>
                        <a:rPr lang="en-AU" sz="1200" dirty="0"/>
                        <a:t>How artists represent ideas and communicate meaning in subject matter</a:t>
                      </a:r>
                    </a:p>
                  </a:txBody>
                  <a:tcPr/>
                </a:tc>
                <a:tc rowSpan="2">
                  <a:txBody>
                    <a:bodyPr/>
                    <a:lstStyle/>
                    <a:p>
                      <a:pPr marL="0" indent="0">
                        <a:buFont typeface="Arial" panose="020B0604020202020204" pitchFamily="34" charset="0"/>
                        <a:buNone/>
                      </a:pPr>
                      <a:r>
                        <a:rPr lang="en-AU" sz="1200" dirty="0"/>
                        <a:t>School-assessed Task</a:t>
                      </a:r>
                    </a:p>
                  </a:txBody>
                  <a:tcPr/>
                </a:tc>
                <a:extLst>
                  <a:ext uri="{0D108BD9-81ED-4DB2-BD59-A6C34878D82A}">
                    <a16:rowId xmlns:a16="http://schemas.microsoft.com/office/drawing/2014/main" val="545140183"/>
                  </a:ext>
                </a:extLst>
              </a:tr>
              <a:tr h="370840">
                <a:tc>
                  <a:txBody>
                    <a:bodyPr/>
                    <a:lstStyle/>
                    <a:p>
                      <a:r>
                        <a:rPr lang="en-AU" sz="1200" b="1" dirty="0"/>
                        <a:t>Area of Study 2</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i="0" kern="1200" dirty="0">
                          <a:solidFill>
                            <a:schemeClr val="accent6">
                              <a:lumMod val="75000"/>
                            </a:schemeClr>
                          </a:solidFill>
                          <a:effectLst/>
                          <a:latin typeface="+mn-lt"/>
                          <a:ea typeface="+mn-ea"/>
                          <a:cs typeface="+mn-cs"/>
                        </a:rPr>
                        <a:t>Extend – make, critique and reflect</a:t>
                      </a:r>
                      <a:endParaRPr lang="en-AU" sz="1200" b="1" dirty="0"/>
                    </a:p>
                  </a:txBody>
                  <a:tcPr/>
                </a:tc>
                <a:tc>
                  <a:txBody>
                    <a:bodyPr/>
                    <a:lstStyle/>
                    <a:p>
                      <a:pPr marL="171450" indent="-171450">
                        <a:buFont typeface="Arial" panose="020B0604020202020204" pitchFamily="34" charset="0"/>
                        <a:buChar char="•"/>
                      </a:pPr>
                      <a:r>
                        <a:rPr lang="en-AU" sz="1200" dirty="0"/>
                        <a:t>Make artworks in specific art forms based on influences, exploration and reflection</a:t>
                      </a:r>
                    </a:p>
                    <a:p>
                      <a:pPr marL="171450" indent="-171450">
                        <a:buFont typeface="Arial" panose="020B0604020202020204" pitchFamily="34" charset="0"/>
                        <a:buChar char="•"/>
                      </a:pPr>
                      <a:r>
                        <a:rPr lang="en-AU" sz="1200" dirty="0"/>
                        <a:t>Develop visual language to communicate meaning</a:t>
                      </a:r>
                    </a:p>
                    <a:p>
                      <a:pPr marL="171450" indent="-171450">
                        <a:buFont typeface="Arial" panose="020B0604020202020204" pitchFamily="34" charset="0"/>
                        <a:buChar char="•"/>
                      </a:pPr>
                      <a:r>
                        <a:rPr lang="en-AU" sz="1200" dirty="0"/>
                        <a:t>Documentation of art making</a:t>
                      </a:r>
                    </a:p>
                    <a:p>
                      <a:pPr marL="171450" indent="-171450">
                        <a:buFont typeface="Arial" panose="020B0604020202020204" pitchFamily="34" charset="0"/>
                        <a:buChar char="•"/>
                      </a:pPr>
                      <a:r>
                        <a:rPr lang="en-AU" sz="1200" dirty="0"/>
                        <a:t>Prepare and present a critique</a:t>
                      </a:r>
                    </a:p>
                  </a:txBody>
                  <a:tcPr/>
                </a:tc>
                <a:tc vMerge="1">
                  <a:txBody>
                    <a:bodyPr/>
                    <a:lstStyle/>
                    <a:p>
                      <a:pPr marL="171450" indent="-171450">
                        <a:buFont typeface="Arial" panose="020B0604020202020204" pitchFamily="34" charset="0"/>
                        <a:buChar char="•"/>
                      </a:pPr>
                      <a:endParaRPr lang="en-AU" sz="1200" dirty="0"/>
                    </a:p>
                  </a:txBody>
                  <a:tcPr/>
                </a:tc>
                <a:extLst>
                  <a:ext uri="{0D108BD9-81ED-4DB2-BD59-A6C34878D82A}">
                    <a16:rowId xmlns:a16="http://schemas.microsoft.com/office/drawing/2014/main" val="670283949"/>
                  </a:ext>
                </a:extLst>
              </a:tr>
              <a:tr h="178130">
                <a:tc>
                  <a:txBody>
                    <a:bodyPr/>
                    <a:lstStyle/>
                    <a:p>
                      <a:r>
                        <a:rPr lang="en-AU" sz="1200" b="1" dirty="0"/>
                        <a:t>Area of Study 3</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i="0" kern="1200" dirty="0">
                          <a:solidFill>
                            <a:schemeClr val="accent6">
                              <a:lumMod val="75000"/>
                            </a:schemeClr>
                          </a:solidFill>
                          <a:effectLst/>
                          <a:latin typeface="+mn-lt"/>
                          <a:ea typeface="+mn-ea"/>
                          <a:cs typeface="+mn-cs"/>
                        </a:rPr>
                        <a:t>Connect – curate, design and propose</a:t>
                      </a:r>
                      <a:endParaRPr lang="en-AU" sz="1200" b="1" dirty="0"/>
                    </a:p>
                  </a:txBody>
                  <a:tcPr/>
                </a:tc>
                <a:tc>
                  <a:txBody>
                    <a:bodyPr/>
                    <a:lstStyle/>
                    <a:p>
                      <a:pPr marL="171450" indent="-171450">
                        <a:buFont typeface="Arial" panose="020B0604020202020204" pitchFamily="34" charset="0"/>
                        <a:buChar char="•"/>
                      </a:pPr>
                      <a:r>
                        <a:rPr lang="en-AU" sz="1200" dirty="0"/>
                        <a:t>Investigation of how curators plan exhibitions, prepare and display art works</a:t>
                      </a:r>
                    </a:p>
                    <a:p>
                      <a:pPr marL="171450" indent="-171450">
                        <a:buFont typeface="Arial" panose="020B0604020202020204" pitchFamily="34" charset="0"/>
                        <a:buChar char="•"/>
                      </a:pPr>
                      <a:r>
                        <a:rPr lang="en-AU" sz="1200" dirty="0"/>
                        <a:t>Plan and develop an exhibition proposal for a specific space based on Area of Study 1</a:t>
                      </a:r>
                    </a:p>
                    <a:p>
                      <a:pPr marL="171450" indent="-171450">
                        <a:buFont typeface="Arial" panose="020B0604020202020204" pitchFamily="34" charset="0"/>
                        <a:buChar char="•"/>
                      </a:pPr>
                      <a:r>
                        <a:rPr lang="en-AU" sz="1200" dirty="0"/>
                        <a:t>Explain the thematic connections in an exhibition the student has prepared</a:t>
                      </a:r>
                    </a:p>
                    <a:p>
                      <a:pPr marL="171450" indent="-171450">
                        <a:buFont typeface="Arial" panose="020B0604020202020204" pitchFamily="34" charset="0"/>
                        <a:buChar char="•"/>
                      </a:pPr>
                      <a:r>
                        <a:rPr lang="en-AU" sz="1200" dirty="0"/>
                        <a:t>Present and discuss didactic information for an exhibition of artworks</a:t>
                      </a:r>
                    </a:p>
                    <a:p>
                      <a:pPr marL="0" indent="0">
                        <a:buFont typeface="Arial" panose="020B0604020202020204" pitchFamily="34" charset="0"/>
                        <a:buNone/>
                      </a:pPr>
                      <a:endParaRPr lang="en-AU" sz="1200" dirty="0"/>
                    </a:p>
                  </a:txBody>
                  <a:tcPr/>
                </a:tc>
                <a:tc>
                  <a:txBody>
                    <a:bodyPr/>
                    <a:lstStyle/>
                    <a:p>
                      <a:pPr marL="0" indent="0">
                        <a:buFont typeface="Arial" panose="020B0604020202020204" pitchFamily="34" charset="0"/>
                        <a:buNone/>
                      </a:pPr>
                      <a:r>
                        <a:rPr lang="en-AU" sz="1200" dirty="0"/>
                        <a:t>School-assessed Coursework</a:t>
                      </a:r>
                    </a:p>
                  </a:txBody>
                  <a:tcPr/>
                </a:tc>
                <a:extLst>
                  <a:ext uri="{0D108BD9-81ED-4DB2-BD59-A6C34878D82A}">
                    <a16:rowId xmlns:a16="http://schemas.microsoft.com/office/drawing/2014/main" val="2946955792"/>
                  </a:ext>
                </a:extLst>
              </a:tr>
            </a:tbl>
          </a:graphicData>
        </a:graphic>
      </p:graphicFrame>
    </p:spTree>
    <p:extLst>
      <p:ext uri="{BB962C8B-B14F-4D97-AF65-F5344CB8AC3E}">
        <p14:creationId xmlns:p14="http://schemas.microsoft.com/office/powerpoint/2010/main" val="306504589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31AEC-7E68-4BA3-ABC6-C64F880DB755}"/>
              </a:ext>
            </a:extLst>
          </p:cNvPr>
          <p:cNvSpPr>
            <a:spLocks noGrp="1"/>
          </p:cNvSpPr>
          <p:nvPr>
            <p:ph type="title"/>
          </p:nvPr>
        </p:nvSpPr>
        <p:spPr>
          <a:xfrm>
            <a:off x="107503" y="195486"/>
            <a:ext cx="8816373" cy="792088"/>
          </a:xfrm>
        </p:spPr>
        <p:txBody>
          <a:bodyPr/>
          <a:lstStyle/>
          <a:p>
            <a:r>
              <a:rPr lang="en-US" sz="2800" dirty="0"/>
              <a:t>Art Making and Exhibiting</a:t>
            </a:r>
            <a:br>
              <a:rPr lang="en-US" dirty="0"/>
            </a:br>
            <a:r>
              <a:rPr lang="en-US" sz="2000" dirty="0"/>
              <a:t>Unit 4: Consolidate, present and conserve</a:t>
            </a:r>
          </a:p>
        </p:txBody>
      </p:sp>
      <p:sp>
        <p:nvSpPr>
          <p:cNvPr id="5" name="TextBox 4">
            <a:extLst>
              <a:ext uri="{FF2B5EF4-FFF2-40B4-BE49-F238E27FC236}">
                <a16:creationId xmlns:a16="http://schemas.microsoft.com/office/drawing/2014/main" id="{66E6A7D4-440C-4263-8474-7980B15941EB}"/>
              </a:ext>
            </a:extLst>
          </p:cNvPr>
          <p:cNvSpPr txBox="1"/>
          <p:nvPr/>
        </p:nvSpPr>
        <p:spPr>
          <a:xfrm>
            <a:off x="611560" y="1063397"/>
            <a:ext cx="7920880" cy="1169551"/>
          </a:xfrm>
          <a:prstGeom prst="rect">
            <a:avLst/>
          </a:prstGeom>
          <a:noFill/>
          <a:ln>
            <a:noFill/>
          </a:ln>
        </p:spPr>
        <p:txBody>
          <a:bodyPr wrap="square" rtlCol="0">
            <a:spAutoFit/>
          </a:bodyPr>
          <a:lstStyle/>
          <a:p>
            <a:pPr marL="342900" indent="-342900">
              <a:buFont typeface="Arial" panose="020B0604020202020204" pitchFamily="34" charset="0"/>
              <a:buChar char="•"/>
            </a:pPr>
            <a:r>
              <a:rPr lang="en-AU" sz="1400" dirty="0">
                <a:latin typeface="+mn-lt"/>
              </a:rPr>
              <a:t>Consolidation and extension of ideas from Unit 3 in art making</a:t>
            </a:r>
          </a:p>
          <a:p>
            <a:pPr marL="342900" indent="-342900">
              <a:buFont typeface="Arial" panose="020B0604020202020204" pitchFamily="34" charset="0"/>
              <a:buChar char="•"/>
            </a:pPr>
            <a:r>
              <a:rPr lang="en-AU" sz="1400" dirty="0">
                <a:latin typeface="+mn-lt"/>
              </a:rPr>
              <a:t>Use of the Unit 3 critique to broaden ideas and art making</a:t>
            </a:r>
          </a:p>
          <a:p>
            <a:pPr marL="342900" indent="-342900">
              <a:buFont typeface="Arial" panose="020B0604020202020204" pitchFamily="34" charset="0"/>
              <a:buChar char="•"/>
            </a:pPr>
            <a:r>
              <a:rPr lang="en-AU" sz="1400" dirty="0">
                <a:latin typeface="+mn-lt"/>
              </a:rPr>
              <a:t>Resolution and refinement</a:t>
            </a:r>
          </a:p>
          <a:p>
            <a:pPr marL="342900" indent="-342900">
              <a:buFont typeface="Arial" panose="020B0604020202020204" pitchFamily="34" charset="0"/>
              <a:buChar char="•"/>
            </a:pPr>
            <a:r>
              <a:rPr lang="en-AU" sz="1400" dirty="0">
                <a:latin typeface="+mn-lt"/>
              </a:rPr>
              <a:t>Presentation of finished artworks from art making</a:t>
            </a:r>
          </a:p>
          <a:p>
            <a:pPr marL="342900" indent="-342900">
              <a:buFont typeface="Arial" panose="020B0604020202020204" pitchFamily="34" charset="0"/>
              <a:buChar char="•"/>
            </a:pPr>
            <a:r>
              <a:rPr lang="en-AU" sz="1400" dirty="0">
                <a:latin typeface="+mn-lt"/>
              </a:rPr>
              <a:t>Research into the presentation, conservation and care of artworks</a:t>
            </a:r>
          </a:p>
        </p:txBody>
      </p:sp>
      <p:graphicFrame>
        <p:nvGraphicFramePr>
          <p:cNvPr id="7" name="Table 4">
            <a:extLst>
              <a:ext uri="{FF2B5EF4-FFF2-40B4-BE49-F238E27FC236}">
                <a16:creationId xmlns:a16="http://schemas.microsoft.com/office/drawing/2014/main" id="{B44034E9-FB2C-4C4C-80C1-78555F1B52B7}"/>
              </a:ext>
            </a:extLst>
          </p:cNvPr>
          <p:cNvGraphicFramePr>
            <a:graphicFrameLocks noGrp="1"/>
          </p:cNvGraphicFramePr>
          <p:nvPr>
            <p:ph idx="1"/>
          </p:nvPr>
        </p:nvGraphicFramePr>
        <p:xfrm>
          <a:off x="215107" y="2330204"/>
          <a:ext cx="8713786" cy="1925320"/>
        </p:xfrm>
        <a:graphic>
          <a:graphicData uri="http://schemas.openxmlformats.org/drawingml/2006/table">
            <a:tbl>
              <a:tblPr firstRow="1" bandRow="1">
                <a:tableStyleId>{21E4AEA4-8DFA-4A89-87EB-49C32662AFE0}</a:tableStyleId>
              </a:tblPr>
              <a:tblGrid>
                <a:gridCol w="1908621">
                  <a:extLst>
                    <a:ext uri="{9D8B030D-6E8A-4147-A177-3AD203B41FA5}">
                      <a16:colId xmlns:a16="http://schemas.microsoft.com/office/drawing/2014/main" val="3048279481"/>
                    </a:ext>
                  </a:extLst>
                </a:gridCol>
                <a:gridCol w="6805165">
                  <a:extLst>
                    <a:ext uri="{9D8B030D-6E8A-4147-A177-3AD203B41FA5}">
                      <a16:colId xmlns:a16="http://schemas.microsoft.com/office/drawing/2014/main" val="3167786388"/>
                    </a:ext>
                  </a:extLst>
                </a:gridCol>
              </a:tblGrid>
              <a:tr h="370840">
                <a:tc>
                  <a:txBody>
                    <a:bodyPr/>
                    <a:lstStyle/>
                    <a:p>
                      <a:r>
                        <a:rPr lang="en-AU" sz="1400" dirty="0"/>
                        <a:t>Area of Study </a:t>
                      </a:r>
                    </a:p>
                  </a:txBody>
                  <a:tcPr/>
                </a:tc>
                <a:tc>
                  <a:txBody>
                    <a:bodyPr/>
                    <a:lstStyle/>
                    <a:p>
                      <a:r>
                        <a:rPr lang="en-AU" sz="1400" dirty="0"/>
                        <a:t>Inquiry focus</a:t>
                      </a:r>
                    </a:p>
                  </a:txBody>
                  <a:tcPr/>
                </a:tc>
                <a:extLst>
                  <a:ext uri="{0D108BD9-81ED-4DB2-BD59-A6C34878D82A}">
                    <a16:rowId xmlns:a16="http://schemas.microsoft.com/office/drawing/2014/main" val="3376774121"/>
                  </a:ext>
                </a:extLst>
              </a:tr>
              <a:tr h="370840">
                <a:tc>
                  <a:txBody>
                    <a:bodyPr/>
                    <a:lstStyle/>
                    <a:p>
                      <a:r>
                        <a:rPr lang="en-AU" sz="1400" b="1" dirty="0"/>
                        <a:t>Area of Study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400" b="1" i="0" kern="1200" dirty="0">
                          <a:solidFill>
                            <a:schemeClr val="accent6">
                              <a:lumMod val="75000"/>
                            </a:schemeClr>
                          </a:solidFill>
                          <a:effectLst/>
                          <a:latin typeface="+mn-lt"/>
                          <a:ea typeface="+mn-ea"/>
                          <a:cs typeface="+mn-cs"/>
                        </a:rPr>
                        <a:t>Consolidate – refine and resolve</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400" i="1" kern="1200" dirty="0">
                          <a:solidFill>
                            <a:schemeClr val="dk1"/>
                          </a:solidFill>
                          <a:effectLst/>
                          <a:latin typeface="+mn-lt"/>
                          <a:ea typeface="+mn-ea"/>
                          <a:cs typeface="+mn-cs"/>
                        </a:rPr>
                        <a:t>How do artists refine and resolve artworks?</a:t>
                      </a:r>
                    </a:p>
                  </a:txBody>
                  <a:tcPr/>
                </a:tc>
                <a:extLst>
                  <a:ext uri="{0D108BD9-81ED-4DB2-BD59-A6C34878D82A}">
                    <a16:rowId xmlns:a16="http://schemas.microsoft.com/office/drawing/2014/main" val="545140183"/>
                  </a:ext>
                </a:extLst>
              </a:tr>
              <a:tr h="370840">
                <a:tc>
                  <a:txBody>
                    <a:bodyPr/>
                    <a:lstStyle/>
                    <a:p>
                      <a:r>
                        <a:rPr lang="en-AU" sz="1400" b="1" dirty="0"/>
                        <a:t>Area of Study 2</a:t>
                      </a:r>
                    </a:p>
                  </a:txBody>
                  <a:tcPr/>
                </a:tc>
                <a:tc>
                  <a:txBody>
                    <a:bodyPr/>
                    <a:lstStyle/>
                    <a:p>
                      <a:pPr algn="ctr"/>
                      <a:r>
                        <a:rPr lang="en-AU" sz="1400" b="1" dirty="0">
                          <a:solidFill>
                            <a:schemeClr val="accent6">
                              <a:lumMod val="75000"/>
                            </a:schemeClr>
                          </a:solidFill>
                        </a:rPr>
                        <a:t>Present – plan and critique</a:t>
                      </a:r>
                    </a:p>
                    <a:p>
                      <a:pPr algn="ctr"/>
                      <a:r>
                        <a:rPr lang="en-AU" sz="1400" b="0" i="1" dirty="0">
                          <a:solidFill>
                            <a:schemeClr val="tx1"/>
                          </a:solidFill>
                        </a:rPr>
                        <a:t>How are ideas presented in finished artworks on exhibition?</a:t>
                      </a:r>
                    </a:p>
                  </a:txBody>
                  <a:tcPr/>
                </a:tc>
                <a:extLst>
                  <a:ext uri="{0D108BD9-81ED-4DB2-BD59-A6C34878D82A}">
                    <a16:rowId xmlns:a16="http://schemas.microsoft.com/office/drawing/2014/main" val="670283949"/>
                  </a:ext>
                </a:extLst>
              </a:tr>
              <a:tr h="277850">
                <a:tc>
                  <a:txBody>
                    <a:bodyPr/>
                    <a:lstStyle/>
                    <a:p>
                      <a:r>
                        <a:rPr lang="en-AU" sz="1400" b="1" dirty="0"/>
                        <a:t>Area of Study 3</a:t>
                      </a:r>
                    </a:p>
                  </a:txBody>
                  <a:tcPr/>
                </a:tc>
                <a:tc>
                  <a:txBody>
                    <a:bodyPr/>
                    <a:lstStyle/>
                    <a:p>
                      <a:pPr algn="ctr"/>
                      <a:r>
                        <a:rPr lang="en-AU" sz="1400" b="1" dirty="0">
                          <a:solidFill>
                            <a:schemeClr val="accent6">
                              <a:lumMod val="75000"/>
                            </a:schemeClr>
                          </a:solidFill>
                        </a:rPr>
                        <a:t>Conserve – present and care</a:t>
                      </a:r>
                    </a:p>
                    <a:p>
                      <a:pPr algn="ctr"/>
                      <a:r>
                        <a:rPr lang="en-AU" sz="1400" b="0" i="1" dirty="0">
                          <a:solidFill>
                            <a:schemeClr val="tx1"/>
                          </a:solidFill>
                        </a:rPr>
                        <a:t>What role does conservation and care have in the presentation of artworks?</a:t>
                      </a:r>
                    </a:p>
                  </a:txBody>
                  <a:tcPr/>
                </a:tc>
                <a:extLst>
                  <a:ext uri="{0D108BD9-81ED-4DB2-BD59-A6C34878D82A}">
                    <a16:rowId xmlns:a16="http://schemas.microsoft.com/office/drawing/2014/main" val="2946955792"/>
                  </a:ext>
                </a:extLst>
              </a:tr>
            </a:tbl>
          </a:graphicData>
        </a:graphic>
      </p:graphicFrame>
    </p:spTree>
    <p:extLst>
      <p:ext uri="{BB962C8B-B14F-4D97-AF65-F5344CB8AC3E}">
        <p14:creationId xmlns:p14="http://schemas.microsoft.com/office/powerpoint/2010/main" val="3746706602"/>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31AEC-7E68-4BA3-ABC6-C64F880DB755}"/>
              </a:ext>
            </a:extLst>
          </p:cNvPr>
          <p:cNvSpPr>
            <a:spLocks noGrp="1"/>
          </p:cNvSpPr>
          <p:nvPr>
            <p:ph type="title"/>
          </p:nvPr>
        </p:nvSpPr>
        <p:spPr>
          <a:xfrm>
            <a:off x="107503" y="195486"/>
            <a:ext cx="8871513" cy="792088"/>
          </a:xfrm>
        </p:spPr>
        <p:txBody>
          <a:bodyPr/>
          <a:lstStyle/>
          <a:p>
            <a:r>
              <a:rPr lang="en-US" sz="3200" dirty="0"/>
              <a:t>Art Making and Exhibiting</a:t>
            </a:r>
            <a:br>
              <a:rPr lang="en-US" dirty="0"/>
            </a:br>
            <a:r>
              <a:rPr lang="en-US" sz="2000" dirty="0"/>
              <a:t>Unit 4:Consolidate, present and conserve</a:t>
            </a:r>
          </a:p>
        </p:txBody>
      </p:sp>
      <p:graphicFrame>
        <p:nvGraphicFramePr>
          <p:cNvPr id="4" name="Table 4">
            <a:extLst>
              <a:ext uri="{FF2B5EF4-FFF2-40B4-BE49-F238E27FC236}">
                <a16:creationId xmlns:a16="http://schemas.microsoft.com/office/drawing/2014/main" id="{3A0388B0-2FEE-41AC-B3CE-0A0BD4B591C3}"/>
              </a:ext>
            </a:extLst>
          </p:cNvPr>
          <p:cNvGraphicFramePr>
            <a:graphicFrameLocks noGrp="1"/>
          </p:cNvGraphicFramePr>
          <p:nvPr>
            <p:ph idx="1"/>
          </p:nvPr>
        </p:nvGraphicFramePr>
        <p:xfrm>
          <a:off x="265230" y="1203598"/>
          <a:ext cx="8713787" cy="3022600"/>
        </p:xfrm>
        <a:graphic>
          <a:graphicData uri="http://schemas.openxmlformats.org/drawingml/2006/table">
            <a:tbl>
              <a:tblPr firstRow="1" bandRow="1">
                <a:tableStyleId>{21E4AEA4-8DFA-4A89-87EB-49C32662AFE0}</a:tableStyleId>
              </a:tblPr>
              <a:tblGrid>
                <a:gridCol w="1764605">
                  <a:extLst>
                    <a:ext uri="{9D8B030D-6E8A-4147-A177-3AD203B41FA5}">
                      <a16:colId xmlns:a16="http://schemas.microsoft.com/office/drawing/2014/main" val="3048279481"/>
                    </a:ext>
                  </a:extLst>
                </a:gridCol>
                <a:gridCol w="5472608">
                  <a:extLst>
                    <a:ext uri="{9D8B030D-6E8A-4147-A177-3AD203B41FA5}">
                      <a16:colId xmlns:a16="http://schemas.microsoft.com/office/drawing/2014/main" val="731181478"/>
                    </a:ext>
                  </a:extLst>
                </a:gridCol>
                <a:gridCol w="1476574">
                  <a:extLst>
                    <a:ext uri="{9D8B030D-6E8A-4147-A177-3AD203B41FA5}">
                      <a16:colId xmlns:a16="http://schemas.microsoft.com/office/drawing/2014/main" val="3943682718"/>
                    </a:ext>
                  </a:extLst>
                </a:gridCol>
              </a:tblGrid>
              <a:tr h="370840">
                <a:tc>
                  <a:txBody>
                    <a:bodyPr/>
                    <a:lstStyle/>
                    <a:p>
                      <a:r>
                        <a:rPr lang="en-AU" sz="1400" dirty="0"/>
                        <a:t>Area of Study </a:t>
                      </a:r>
                    </a:p>
                  </a:txBody>
                  <a:tcPr/>
                </a:tc>
                <a:tc>
                  <a:txBody>
                    <a:bodyPr/>
                    <a:lstStyle/>
                    <a:p>
                      <a:r>
                        <a:rPr lang="en-AU" sz="1400" dirty="0"/>
                        <a:t>Content Summary</a:t>
                      </a:r>
                    </a:p>
                  </a:txBody>
                  <a:tcPr/>
                </a:tc>
                <a:tc>
                  <a:txBody>
                    <a:bodyPr/>
                    <a:lstStyle/>
                    <a:p>
                      <a:r>
                        <a:rPr lang="en-AU" sz="1400" dirty="0"/>
                        <a:t>Assessment</a:t>
                      </a:r>
                    </a:p>
                  </a:txBody>
                  <a:tcPr/>
                </a:tc>
                <a:extLst>
                  <a:ext uri="{0D108BD9-81ED-4DB2-BD59-A6C34878D82A}">
                    <a16:rowId xmlns:a16="http://schemas.microsoft.com/office/drawing/2014/main" val="3376774121"/>
                  </a:ext>
                </a:extLst>
              </a:tr>
              <a:tr h="135240">
                <a:tc>
                  <a:txBody>
                    <a:bodyPr/>
                    <a:lstStyle/>
                    <a:p>
                      <a:r>
                        <a:rPr lang="en-AU" sz="1200" b="1" dirty="0"/>
                        <a:t>Area of Study 1</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i="0" kern="1200" dirty="0">
                          <a:solidFill>
                            <a:schemeClr val="accent6">
                              <a:lumMod val="75000"/>
                            </a:schemeClr>
                          </a:solidFill>
                          <a:effectLst/>
                          <a:latin typeface="+mn-lt"/>
                          <a:ea typeface="+mn-ea"/>
                          <a:cs typeface="+mn-cs"/>
                        </a:rPr>
                        <a:t>Consolidate – refine and resolve</a:t>
                      </a:r>
                    </a:p>
                  </a:txBody>
                  <a:tcPr/>
                </a:tc>
                <a:tc>
                  <a:txBody>
                    <a:bodyPr/>
                    <a:lstStyle/>
                    <a:p>
                      <a:pPr marL="171450" indent="-171450">
                        <a:buFont typeface="Arial" panose="020B0604020202020204" pitchFamily="34" charset="0"/>
                        <a:buChar char="•"/>
                      </a:pPr>
                      <a:r>
                        <a:rPr lang="en-AU" sz="1200" dirty="0"/>
                        <a:t>Refine and resolve at least one finished artwork in a specific art form</a:t>
                      </a:r>
                    </a:p>
                    <a:p>
                      <a:pPr marL="171450" indent="-171450">
                        <a:buFont typeface="Arial" panose="020B0604020202020204" pitchFamily="34" charset="0"/>
                        <a:buChar char="•"/>
                      </a:pPr>
                      <a:r>
                        <a:rPr lang="en-AU" sz="1200" dirty="0"/>
                        <a:t>Document and record art making</a:t>
                      </a:r>
                    </a:p>
                    <a:p>
                      <a:pPr marL="171450" indent="-171450">
                        <a:buFont typeface="Arial" panose="020B0604020202020204" pitchFamily="34" charset="0"/>
                        <a:buChar char="•"/>
                      </a:pPr>
                      <a:r>
                        <a:rPr lang="en-AU" sz="1200" dirty="0"/>
                        <a:t>Extend and resolve ideas from Unit 3</a:t>
                      </a:r>
                    </a:p>
                    <a:p>
                      <a:pPr marL="171450" indent="-171450">
                        <a:buFont typeface="Arial" panose="020B0604020202020204" pitchFamily="34" charset="0"/>
                        <a:buChar char="•"/>
                      </a:pPr>
                      <a:r>
                        <a:rPr lang="en-AU" sz="1200" dirty="0"/>
                        <a:t>Extend and refine the use of materials, techniques and processes from Unit 3</a:t>
                      </a:r>
                    </a:p>
                  </a:txBody>
                  <a:tcPr/>
                </a:tc>
                <a:tc rowSpan="2">
                  <a:txBody>
                    <a:bodyPr/>
                    <a:lstStyle/>
                    <a:p>
                      <a:pPr marL="0" indent="0">
                        <a:buFont typeface="Arial" panose="020B0604020202020204" pitchFamily="34" charset="0"/>
                        <a:buNone/>
                      </a:pPr>
                      <a:r>
                        <a:rPr lang="en-AU" sz="1200" dirty="0"/>
                        <a:t>School-assessed Task</a:t>
                      </a:r>
                    </a:p>
                  </a:txBody>
                  <a:tcPr/>
                </a:tc>
                <a:extLst>
                  <a:ext uri="{0D108BD9-81ED-4DB2-BD59-A6C34878D82A}">
                    <a16:rowId xmlns:a16="http://schemas.microsoft.com/office/drawing/2014/main" val="545140183"/>
                  </a:ext>
                </a:extLst>
              </a:tr>
              <a:tr h="370840">
                <a:tc>
                  <a:txBody>
                    <a:bodyPr/>
                    <a:lstStyle/>
                    <a:p>
                      <a:r>
                        <a:rPr lang="en-AU" sz="1200" b="1" dirty="0"/>
                        <a:t>Area of Study 2</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dirty="0">
                          <a:solidFill>
                            <a:schemeClr val="accent6">
                              <a:lumMod val="75000"/>
                            </a:schemeClr>
                          </a:solidFill>
                        </a:rPr>
                        <a:t>Present – plan and critique</a:t>
                      </a:r>
                      <a:endParaRPr lang="en-AU" sz="1200" b="1" dirty="0"/>
                    </a:p>
                  </a:txBody>
                  <a:tcPr/>
                </a:tc>
                <a:tc>
                  <a:txBody>
                    <a:bodyPr/>
                    <a:lstStyle/>
                    <a:p>
                      <a:pPr marL="171450" indent="-171450">
                        <a:buFont typeface="Arial" panose="020B0604020202020204" pitchFamily="34" charset="0"/>
                        <a:buChar char="•"/>
                      </a:pPr>
                      <a:r>
                        <a:rPr lang="en-AU" sz="1200" dirty="0"/>
                        <a:t>Research and discuss the display of artworks in specific exhibition spaces</a:t>
                      </a:r>
                    </a:p>
                    <a:p>
                      <a:pPr marL="171450" indent="-171450">
                        <a:buFont typeface="Arial" panose="020B0604020202020204" pitchFamily="34" charset="0"/>
                        <a:buChar char="•"/>
                      </a:pPr>
                      <a:r>
                        <a:rPr lang="en-AU" sz="1200" dirty="0"/>
                        <a:t>Plan and document the display of one artwork in a specific space</a:t>
                      </a:r>
                    </a:p>
                    <a:p>
                      <a:pPr marL="171450" indent="-171450">
                        <a:buFont typeface="Arial" panose="020B0604020202020204" pitchFamily="34" charset="0"/>
                        <a:buChar char="•"/>
                      </a:pPr>
                      <a:r>
                        <a:rPr lang="en-AU" sz="1200" dirty="0"/>
                        <a:t>Present and evaluate the artwork in a critique</a:t>
                      </a:r>
                    </a:p>
                    <a:p>
                      <a:pPr marL="171450" indent="-171450">
                        <a:buFont typeface="Arial" panose="020B0604020202020204" pitchFamily="34" charset="0"/>
                        <a:buChar char="•"/>
                      </a:pPr>
                      <a:r>
                        <a:rPr lang="en-AU" sz="1200" dirty="0"/>
                        <a:t>Evaluate ideas, subject matter, materials, techniques and processes</a:t>
                      </a:r>
                    </a:p>
                  </a:txBody>
                  <a:tcPr/>
                </a:tc>
                <a:tc vMerge="1">
                  <a:txBody>
                    <a:bodyPr/>
                    <a:lstStyle/>
                    <a:p>
                      <a:pPr marL="171450" indent="-171450">
                        <a:buFont typeface="Arial" panose="020B0604020202020204" pitchFamily="34" charset="0"/>
                        <a:buChar char="•"/>
                      </a:pPr>
                      <a:endParaRPr lang="en-AU" sz="1200" dirty="0"/>
                    </a:p>
                  </a:txBody>
                  <a:tcPr/>
                </a:tc>
                <a:extLst>
                  <a:ext uri="{0D108BD9-81ED-4DB2-BD59-A6C34878D82A}">
                    <a16:rowId xmlns:a16="http://schemas.microsoft.com/office/drawing/2014/main" val="670283949"/>
                  </a:ext>
                </a:extLst>
              </a:tr>
              <a:tr h="178130">
                <a:tc>
                  <a:txBody>
                    <a:bodyPr/>
                    <a:lstStyle/>
                    <a:p>
                      <a:r>
                        <a:rPr lang="en-AU" sz="1200" b="1" dirty="0"/>
                        <a:t>Area of Study 3</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dirty="0">
                          <a:solidFill>
                            <a:schemeClr val="accent6">
                              <a:lumMod val="75000"/>
                            </a:schemeClr>
                          </a:solidFill>
                        </a:rPr>
                        <a:t>Conserve – present and care</a:t>
                      </a:r>
                      <a:endParaRPr lang="en-AU" sz="1200" b="1" dirty="0"/>
                    </a:p>
                  </a:txBody>
                  <a:tcPr/>
                </a:tc>
                <a:tc>
                  <a:txBody>
                    <a:bodyPr/>
                    <a:lstStyle/>
                    <a:p>
                      <a:pPr marL="171450" indent="-171450">
                        <a:buFont typeface="Arial" panose="020B0604020202020204" pitchFamily="34" charset="0"/>
                        <a:buChar char="•"/>
                      </a:pPr>
                      <a:r>
                        <a:rPr lang="en-AU" sz="1200" dirty="0"/>
                        <a:t>Methods used and considerations in the presentation, conservation and care of artworks</a:t>
                      </a:r>
                    </a:p>
                    <a:p>
                      <a:pPr marL="171450" indent="-171450">
                        <a:buFont typeface="Arial" panose="020B0604020202020204" pitchFamily="34" charset="0"/>
                        <a:buChar char="•"/>
                      </a:pPr>
                      <a:r>
                        <a:rPr lang="en-AU" sz="1200" dirty="0"/>
                        <a:t>Discuss the relevant conservation and care methods to artworks on display, handling, storage and transportation; including their own artworks.</a:t>
                      </a:r>
                    </a:p>
                  </a:txBody>
                  <a:tcPr/>
                </a:tc>
                <a:tc>
                  <a:txBody>
                    <a:bodyPr/>
                    <a:lstStyle/>
                    <a:p>
                      <a:pPr marL="0" indent="0">
                        <a:buFont typeface="Arial" panose="020B0604020202020204" pitchFamily="34" charset="0"/>
                        <a:buNone/>
                      </a:pPr>
                      <a:r>
                        <a:rPr lang="en-AU" sz="1200" dirty="0"/>
                        <a:t>School-assessed Coursework</a:t>
                      </a:r>
                    </a:p>
                  </a:txBody>
                  <a:tcPr/>
                </a:tc>
                <a:extLst>
                  <a:ext uri="{0D108BD9-81ED-4DB2-BD59-A6C34878D82A}">
                    <a16:rowId xmlns:a16="http://schemas.microsoft.com/office/drawing/2014/main" val="2946955792"/>
                  </a:ext>
                </a:extLst>
              </a:tr>
            </a:tbl>
          </a:graphicData>
        </a:graphic>
      </p:graphicFrame>
    </p:spTree>
    <p:extLst>
      <p:ext uri="{BB962C8B-B14F-4D97-AF65-F5344CB8AC3E}">
        <p14:creationId xmlns:p14="http://schemas.microsoft.com/office/powerpoint/2010/main" val="218782340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8B053-D2BF-47A2-984F-FB3AD2CF1370}"/>
              </a:ext>
            </a:extLst>
          </p:cNvPr>
          <p:cNvSpPr>
            <a:spLocks noGrp="1"/>
          </p:cNvSpPr>
          <p:nvPr>
            <p:ph type="title"/>
          </p:nvPr>
        </p:nvSpPr>
        <p:spPr>
          <a:xfrm>
            <a:off x="215516" y="123478"/>
            <a:ext cx="8712968" cy="857250"/>
          </a:xfrm>
        </p:spPr>
        <p:txBody>
          <a:bodyPr/>
          <a:lstStyle/>
          <a:p>
            <a:r>
              <a:rPr lang="en-AU" dirty="0"/>
              <a:t>Art Making and Exhibiting - Aims</a:t>
            </a:r>
          </a:p>
        </p:txBody>
      </p:sp>
      <p:sp>
        <p:nvSpPr>
          <p:cNvPr id="3" name="Content Placeholder 2">
            <a:extLst>
              <a:ext uri="{FF2B5EF4-FFF2-40B4-BE49-F238E27FC236}">
                <a16:creationId xmlns:a16="http://schemas.microsoft.com/office/drawing/2014/main" id="{47459BCA-AFB4-4838-BB01-6766C1E4B56C}"/>
              </a:ext>
            </a:extLst>
          </p:cNvPr>
          <p:cNvSpPr>
            <a:spLocks noGrp="1"/>
          </p:cNvSpPr>
          <p:nvPr>
            <p:ph idx="1"/>
          </p:nvPr>
        </p:nvSpPr>
        <p:spPr>
          <a:xfrm>
            <a:off x="431032" y="980728"/>
            <a:ext cx="8712968" cy="2971800"/>
          </a:xfrm>
        </p:spPr>
        <p:txBody>
          <a:bodyPr/>
          <a:lstStyle/>
          <a:p>
            <a:pPr marL="342900" lvl="0" indent="-342900">
              <a:spcBef>
                <a:spcPts val="300"/>
              </a:spcBef>
              <a:buFont typeface="Symbol" panose="05050102010706020507" pitchFamily="18" charset="2"/>
              <a:buChar char=""/>
            </a:pPr>
            <a:r>
              <a:rPr lang="en-GB" sz="1400" b="0" kern="1100" dirty="0">
                <a:solidFill>
                  <a:srgbClr val="000000"/>
                </a:solidFill>
                <a:effectLst/>
                <a:latin typeface="Arial" panose="020B0604020202020204" pitchFamily="34" charset="0"/>
                <a:ea typeface="Times New Roman" panose="02020603050405020304" pitchFamily="18" charset="0"/>
              </a:rPr>
              <a:t>explore the </a:t>
            </a:r>
            <a:r>
              <a:rPr lang="en-GB" sz="1400" b="0" kern="1100" dirty="0">
                <a:solidFill>
                  <a:srgbClr val="000000"/>
                </a:solidFill>
                <a:effectLst/>
                <a:highlight>
                  <a:srgbClr val="FFFF00"/>
                </a:highlight>
                <a:latin typeface="Arial" panose="020B0604020202020204" pitchFamily="34" charset="0"/>
                <a:ea typeface="Times New Roman" panose="02020603050405020304" pitchFamily="18" charset="0"/>
              </a:rPr>
              <a:t>characteristics and properties of materials, techniques and processes</a:t>
            </a:r>
            <a:endParaRPr lang="en-AU" sz="1400" b="0" kern="1100" dirty="0">
              <a:solidFill>
                <a:srgbClr val="000000"/>
              </a:solidFill>
              <a:effectLst/>
              <a:highlight>
                <a:srgbClr val="FFFF00"/>
              </a:highlight>
              <a:latin typeface="Arial" panose="020B0604020202020204" pitchFamily="34" charset="0"/>
              <a:ea typeface="Times New Roman" panose="02020603050405020304" pitchFamily="18" charset="0"/>
            </a:endParaRPr>
          </a:p>
          <a:p>
            <a:pPr marL="342900" lvl="0" indent="-342900">
              <a:buFont typeface="Symbol" panose="05050102010706020507" pitchFamily="18" charset="2"/>
              <a:buChar char=""/>
            </a:pPr>
            <a:r>
              <a:rPr lang="en-GB" sz="1400" b="0" kern="1100" dirty="0">
                <a:solidFill>
                  <a:srgbClr val="000000"/>
                </a:solidFill>
                <a:effectLst/>
                <a:latin typeface="Arial" panose="020B0604020202020204" pitchFamily="34" charset="0"/>
                <a:ea typeface="Times New Roman" panose="02020603050405020304" pitchFamily="18" charset="0"/>
              </a:rPr>
              <a:t>understand the </a:t>
            </a:r>
            <a:r>
              <a:rPr lang="en-GB" sz="1400" b="0" kern="1100" dirty="0">
                <a:solidFill>
                  <a:srgbClr val="000000"/>
                </a:solidFill>
                <a:effectLst/>
                <a:highlight>
                  <a:srgbClr val="FFFF00"/>
                </a:highlight>
                <a:latin typeface="Arial" panose="020B0604020202020204" pitchFamily="34" charset="0"/>
                <a:ea typeface="Times New Roman" panose="02020603050405020304" pitchFamily="18" charset="0"/>
              </a:rPr>
              <a:t>use and application of materials in relation to the historical development of art forms, across different periods of time and cultures</a:t>
            </a:r>
            <a:endParaRPr lang="en-AU" sz="1400" b="0" kern="1100" dirty="0">
              <a:solidFill>
                <a:srgbClr val="000000"/>
              </a:solidFill>
              <a:effectLst/>
              <a:highlight>
                <a:srgbClr val="FFFF00"/>
              </a:highlight>
              <a:latin typeface="Arial" panose="020B0604020202020204" pitchFamily="34" charset="0"/>
              <a:ea typeface="Times New Roman" panose="02020603050405020304" pitchFamily="18" charset="0"/>
            </a:endParaRPr>
          </a:p>
          <a:p>
            <a:pPr marL="342900" lvl="0" indent="-342900">
              <a:buFont typeface="Symbol" panose="05050102010706020507" pitchFamily="18" charset="2"/>
              <a:buChar char=""/>
            </a:pPr>
            <a:r>
              <a:rPr lang="en-GB" sz="1400" b="0" kern="1100" dirty="0">
                <a:solidFill>
                  <a:srgbClr val="000000"/>
                </a:solidFill>
                <a:effectLst/>
                <a:latin typeface="Arial" panose="020B0604020202020204" pitchFamily="34" charset="0"/>
                <a:ea typeface="Times New Roman" panose="02020603050405020304" pitchFamily="18" charset="0"/>
              </a:rPr>
              <a:t>develop an </a:t>
            </a:r>
            <a:r>
              <a:rPr lang="en-GB" sz="1400" b="0" kern="1100" dirty="0">
                <a:solidFill>
                  <a:srgbClr val="000000"/>
                </a:solidFill>
                <a:effectLst/>
                <a:highlight>
                  <a:srgbClr val="FFFF00"/>
                </a:highlight>
                <a:latin typeface="Arial" panose="020B0604020202020204" pitchFamily="34" charset="0"/>
                <a:ea typeface="Times New Roman" panose="02020603050405020304" pitchFamily="18" charset="0"/>
              </a:rPr>
              <a:t>understanding of aesthetic qualities in artworks </a:t>
            </a:r>
            <a:r>
              <a:rPr lang="en-GB" sz="1400" b="0" kern="1100" dirty="0">
                <a:solidFill>
                  <a:srgbClr val="000000"/>
                </a:solidFill>
                <a:effectLst/>
                <a:latin typeface="Arial" panose="020B0604020202020204" pitchFamily="34" charset="0"/>
                <a:ea typeface="Times New Roman" panose="02020603050405020304" pitchFamily="18" charset="0"/>
              </a:rPr>
              <a:t>and how they are used in art making </a:t>
            </a:r>
            <a:endParaRPr lang="en-AU" sz="1400" b="0" kern="1100" dirty="0">
              <a:solidFill>
                <a:srgbClr val="000000"/>
              </a:solidFill>
              <a:effectLst/>
              <a:latin typeface="Arial" panose="020B0604020202020204" pitchFamily="34" charset="0"/>
              <a:ea typeface="Times New Roman" panose="02020603050405020304" pitchFamily="18" charset="0"/>
            </a:endParaRPr>
          </a:p>
          <a:p>
            <a:pPr marL="342900" lvl="0" indent="-342900">
              <a:buFont typeface="Symbol" panose="05050102010706020507" pitchFamily="18" charset="2"/>
              <a:buChar char=""/>
            </a:pPr>
            <a:r>
              <a:rPr lang="en-GB" sz="1400" b="0" kern="1100" dirty="0">
                <a:solidFill>
                  <a:srgbClr val="000000"/>
                </a:solidFill>
                <a:effectLst/>
                <a:latin typeface="Arial" panose="020B0604020202020204" pitchFamily="34" charset="0"/>
                <a:ea typeface="Times New Roman" panose="02020603050405020304" pitchFamily="18" charset="0"/>
              </a:rPr>
              <a:t>learn how to work independently and collaboratively</a:t>
            </a:r>
            <a:endParaRPr lang="en-AU" sz="1400" b="0" kern="1100" dirty="0">
              <a:solidFill>
                <a:srgbClr val="000000"/>
              </a:solidFill>
              <a:effectLst/>
              <a:latin typeface="Arial" panose="020B0604020202020204" pitchFamily="34" charset="0"/>
              <a:ea typeface="Times New Roman" panose="02020603050405020304" pitchFamily="18" charset="0"/>
            </a:endParaRPr>
          </a:p>
          <a:p>
            <a:pPr marL="342900" lvl="0" indent="-342900">
              <a:buFont typeface="Symbol" panose="05050102010706020507" pitchFamily="18" charset="2"/>
              <a:buChar char=""/>
            </a:pPr>
            <a:r>
              <a:rPr lang="en-GB" sz="1400" b="0" kern="1100" dirty="0">
                <a:solidFill>
                  <a:srgbClr val="000000"/>
                </a:solidFill>
                <a:effectLst/>
                <a:latin typeface="Arial" panose="020B0604020202020204" pitchFamily="34" charset="0"/>
                <a:ea typeface="Times New Roman" panose="02020603050405020304" pitchFamily="18" charset="0"/>
              </a:rPr>
              <a:t>develop an </a:t>
            </a:r>
            <a:r>
              <a:rPr lang="en-GB" sz="1400" b="0" kern="1100" dirty="0">
                <a:solidFill>
                  <a:srgbClr val="000000"/>
                </a:solidFill>
                <a:effectLst/>
                <a:highlight>
                  <a:srgbClr val="FFFF00"/>
                </a:highlight>
                <a:latin typeface="Arial" panose="020B0604020202020204" pitchFamily="34" charset="0"/>
                <a:ea typeface="Times New Roman" panose="02020603050405020304" pitchFamily="18" charset="0"/>
              </a:rPr>
              <a:t>understanding of the sources that inform and influence art making </a:t>
            </a:r>
            <a:endParaRPr lang="en-AU" sz="1400" b="0" kern="1100" dirty="0">
              <a:solidFill>
                <a:srgbClr val="000000"/>
              </a:solidFill>
              <a:effectLst/>
              <a:highlight>
                <a:srgbClr val="FFFF00"/>
              </a:highlight>
              <a:latin typeface="Arial" panose="020B0604020202020204" pitchFamily="34" charset="0"/>
              <a:ea typeface="Times New Roman" panose="02020603050405020304" pitchFamily="18" charset="0"/>
            </a:endParaRPr>
          </a:p>
          <a:p>
            <a:pPr marL="342900" lvl="0" indent="-342900">
              <a:buFont typeface="Symbol" panose="05050102010706020507" pitchFamily="18" charset="2"/>
              <a:buChar char=""/>
            </a:pPr>
            <a:r>
              <a:rPr lang="en-GB" sz="1400" b="0" kern="1100" dirty="0">
                <a:solidFill>
                  <a:srgbClr val="000000"/>
                </a:solidFill>
                <a:effectLst/>
                <a:latin typeface="Arial" panose="020B0604020202020204" pitchFamily="34" charset="0"/>
                <a:ea typeface="Times New Roman" panose="02020603050405020304" pitchFamily="18" charset="0"/>
              </a:rPr>
              <a:t>investigate the </a:t>
            </a:r>
            <a:r>
              <a:rPr lang="en-GB" sz="1400" b="0" kern="1100" dirty="0">
                <a:solidFill>
                  <a:srgbClr val="000000"/>
                </a:solidFill>
                <a:effectLst/>
                <a:highlight>
                  <a:srgbClr val="FFFF00"/>
                </a:highlight>
                <a:latin typeface="Arial" panose="020B0604020202020204" pitchFamily="34" charset="0"/>
                <a:ea typeface="Times New Roman" panose="02020603050405020304" pitchFamily="18" charset="0"/>
              </a:rPr>
              <a:t>practices of artists from different periods of time and cultures, including Aboriginal and Torres Strait Islander artists, </a:t>
            </a:r>
            <a:r>
              <a:rPr lang="en-GB" sz="1400" b="0" kern="1100" dirty="0">
                <a:solidFill>
                  <a:srgbClr val="000000"/>
                </a:solidFill>
                <a:effectLst/>
                <a:latin typeface="Arial" panose="020B0604020202020204" pitchFamily="34" charset="0"/>
                <a:ea typeface="Times New Roman" panose="02020603050405020304" pitchFamily="18" charset="0"/>
              </a:rPr>
              <a:t>and their use of materials, techniques and processes, and how these contribute to the making of their artworks</a:t>
            </a:r>
            <a:endParaRPr lang="en-AU" sz="1400" b="0" kern="1100" dirty="0">
              <a:solidFill>
                <a:srgbClr val="000000"/>
              </a:solidFill>
              <a:effectLst/>
              <a:latin typeface="Arial" panose="020B0604020202020204" pitchFamily="34" charset="0"/>
              <a:ea typeface="Times New Roman" panose="02020603050405020304" pitchFamily="18" charset="0"/>
            </a:endParaRPr>
          </a:p>
          <a:p>
            <a:pPr marL="342900" lvl="0" indent="-342900">
              <a:buFont typeface="Symbol" panose="05050102010706020507" pitchFamily="18" charset="2"/>
              <a:buChar char=""/>
            </a:pPr>
            <a:r>
              <a:rPr lang="en-GB" sz="1400" b="0" kern="1100" dirty="0">
                <a:solidFill>
                  <a:srgbClr val="000000"/>
                </a:solidFill>
                <a:effectLst/>
                <a:latin typeface="Arial" panose="020B0604020202020204" pitchFamily="34" charset="0"/>
                <a:ea typeface="Times New Roman" panose="02020603050405020304" pitchFamily="18" charset="0"/>
              </a:rPr>
              <a:t>understand </a:t>
            </a:r>
            <a:r>
              <a:rPr lang="en-GB" sz="1400" b="0" kern="1100" dirty="0">
                <a:solidFill>
                  <a:srgbClr val="000000"/>
                </a:solidFill>
                <a:effectLst/>
                <a:highlight>
                  <a:srgbClr val="FFFF00"/>
                </a:highlight>
                <a:latin typeface="Arial" panose="020B0604020202020204" pitchFamily="34" charset="0"/>
                <a:ea typeface="Times New Roman" panose="02020603050405020304" pitchFamily="18" charset="0"/>
              </a:rPr>
              <a:t>how artists use visual language to communicate ideas and meaning in artworks</a:t>
            </a:r>
            <a:endParaRPr lang="en-AU" sz="1400" b="0" kern="1100" dirty="0">
              <a:solidFill>
                <a:srgbClr val="000000"/>
              </a:solidFill>
              <a:effectLst/>
              <a:highlight>
                <a:srgbClr val="FFFF00"/>
              </a:highlight>
              <a:latin typeface="Arial" panose="020B0604020202020204" pitchFamily="34" charset="0"/>
              <a:ea typeface="Times New Roman" panose="02020603050405020304" pitchFamily="18" charset="0"/>
            </a:endParaRPr>
          </a:p>
          <a:p>
            <a:pPr marL="342900" lvl="0" indent="-342900">
              <a:buFont typeface="Symbol" panose="05050102010706020507" pitchFamily="18" charset="2"/>
              <a:buChar char=""/>
            </a:pPr>
            <a:r>
              <a:rPr lang="en-GB" sz="1400" b="0" kern="1100" dirty="0">
                <a:solidFill>
                  <a:srgbClr val="000000"/>
                </a:solidFill>
                <a:effectLst/>
                <a:latin typeface="Arial" panose="020B0604020202020204" pitchFamily="34" charset="0"/>
                <a:ea typeface="Times New Roman" panose="02020603050405020304" pitchFamily="18" charset="0"/>
              </a:rPr>
              <a:t>understand </a:t>
            </a:r>
            <a:r>
              <a:rPr lang="en-GB" sz="1400" b="0" kern="1100" dirty="0">
                <a:solidFill>
                  <a:srgbClr val="000000"/>
                </a:solidFill>
                <a:effectLst/>
                <a:highlight>
                  <a:srgbClr val="FFFF00"/>
                </a:highlight>
                <a:latin typeface="Arial" panose="020B0604020202020204" pitchFamily="34" charset="0"/>
                <a:ea typeface="Times New Roman" panose="02020603050405020304" pitchFamily="18" charset="0"/>
              </a:rPr>
              <a:t>how exhibitions are planned and produced by galleries, museums, other exhibition spaces and site-specific spaces and how artworks are curated and displayed for audiences</a:t>
            </a:r>
            <a:endParaRPr lang="en-AU" sz="1400" b="0" kern="1100" dirty="0">
              <a:solidFill>
                <a:srgbClr val="000000"/>
              </a:solidFill>
              <a:effectLst/>
              <a:highlight>
                <a:srgbClr val="FFFF00"/>
              </a:highlight>
              <a:latin typeface="Arial" panose="020B0604020202020204" pitchFamily="34" charset="0"/>
              <a:ea typeface="Times New Roman" panose="02020603050405020304" pitchFamily="18" charset="0"/>
            </a:endParaRPr>
          </a:p>
          <a:p>
            <a:pPr marL="342900" lvl="0" indent="-342900">
              <a:spcAft>
                <a:spcPts val="300"/>
              </a:spcAft>
              <a:buFont typeface="Symbol" panose="05050102010706020507" pitchFamily="18" charset="2"/>
              <a:buChar char=""/>
            </a:pPr>
            <a:r>
              <a:rPr lang="en-GB" sz="1400" b="0" kern="1100" dirty="0">
                <a:solidFill>
                  <a:srgbClr val="000000"/>
                </a:solidFill>
                <a:effectLst/>
                <a:latin typeface="Arial" panose="020B0604020202020204" pitchFamily="34" charset="0"/>
                <a:ea typeface="Times New Roman" panose="02020603050405020304" pitchFamily="18" charset="0"/>
              </a:rPr>
              <a:t>understand the </a:t>
            </a:r>
            <a:r>
              <a:rPr lang="en-GB" sz="1400" b="0" kern="1100" dirty="0">
                <a:solidFill>
                  <a:srgbClr val="000000"/>
                </a:solidFill>
                <a:effectLst/>
                <a:highlight>
                  <a:srgbClr val="FFFF00"/>
                </a:highlight>
                <a:latin typeface="Arial" panose="020B0604020202020204" pitchFamily="34" charset="0"/>
                <a:ea typeface="Times New Roman" panose="02020603050405020304" pitchFamily="18" charset="0"/>
              </a:rPr>
              <a:t>methods used and considerations involved in the preparation, presentation and conservation of artworks.</a:t>
            </a:r>
            <a:endParaRPr lang="en-AU" sz="1400" b="0" kern="1100" dirty="0">
              <a:solidFill>
                <a:srgbClr val="000000"/>
              </a:solidFill>
              <a:effectLst/>
              <a:highlight>
                <a:srgbClr val="FFFF00"/>
              </a:highlight>
              <a:latin typeface="Arial" panose="020B0604020202020204" pitchFamily="34" charset="0"/>
              <a:ea typeface="Times New Roman" panose="02020603050405020304" pitchFamily="18" charset="0"/>
            </a:endParaRPr>
          </a:p>
          <a:p>
            <a:endParaRPr lang="en-AU" b="0" dirty="0"/>
          </a:p>
        </p:txBody>
      </p:sp>
    </p:spTree>
    <p:extLst>
      <p:ext uri="{BB962C8B-B14F-4D97-AF65-F5344CB8AC3E}">
        <p14:creationId xmlns:p14="http://schemas.microsoft.com/office/powerpoint/2010/main" val="1881251815"/>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EC826-471A-4841-9593-35207A8EC919}"/>
              </a:ext>
            </a:extLst>
          </p:cNvPr>
          <p:cNvSpPr>
            <a:spLocks noGrp="1"/>
          </p:cNvSpPr>
          <p:nvPr>
            <p:ph type="title"/>
          </p:nvPr>
        </p:nvSpPr>
        <p:spPr>
          <a:xfrm>
            <a:off x="179512" y="257175"/>
            <a:ext cx="8712968" cy="857250"/>
          </a:xfrm>
        </p:spPr>
        <p:txBody>
          <a:bodyPr/>
          <a:lstStyle/>
          <a:p>
            <a:r>
              <a:rPr lang="en-AU" dirty="0"/>
              <a:t>Art Making and Exhibiting</a:t>
            </a:r>
            <a:br>
              <a:rPr lang="en-AU" dirty="0"/>
            </a:br>
            <a:r>
              <a:rPr lang="en-AU" sz="3200" dirty="0"/>
              <a:t>Unit 3 and 4 Assessment Weightings</a:t>
            </a:r>
          </a:p>
        </p:txBody>
      </p:sp>
      <p:graphicFrame>
        <p:nvGraphicFramePr>
          <p:cNvPr id="4" name="Table 4">
            <a:extLst>
              <a:ext uri="{FF2B5EF4-FFF2-40B4-BE49-F238E27FC236}">
                <a16:creationId xmlns:a16="http://schemas.microsoft.com/office/drawing/2014/main" id="{59EFCC1C-647B-46DD-99A3-DA2F41FB64FC}"/>
              </a:ext>
            </a:extLst>
          </p:cNvPr>
          <p:cNvGraphicFramePr>
            <a:graphicFrameLocks noGrp="1"/>
          </p:cNvGraphicFramePr>
          <p:nvPr>
            <p:ph idx="1"/>
          </p:nvPr>
        </p:nvGraphicFramePr>
        <p:xfrm>
          <a:off x="179388" y="1485900"/>
          <a:ext cx="8713785" cy="2570480"/>
        </p:xfrm>
        <a:graphic>
          <a:graphicData uri="http://schemas.openxmlformats.org/drawingml/2006/table">
            <a:tbl>
              <a:tblPr firstRow="1" bandRow="1">
                <a:tableStyleId>{21E4AEA4-8DFA-4A89-87EB-49C32662AFE0}</a:tableStyleId>
              </a:tblPr>
              <a:tblGrid>
                <a:gridCol w="3168476">
                  <a:extLst>
                    <a:ext uri="{9D8B030D-6E8A-4147-A177-3AD203B41FA5}">
                      <a16:colId xmlns:a16="http://schemas.microsoft.com/office/drawing/2014/main" val="3478099192"/>
                    </a:ext>
                  </a:extLst>
                </a:gridCol>
                <a:gridCol w="2640714">
                  <a:extLst>
                    <a:ext uri="{9D8B030D-6E8A-4147-A177-3AD203B41FA5}">
                      <a16:colId xmlns:a16="http://schemas.microsoft.com/office/drawing/2014/main" val="23691679"/>
                    </a:ext>
                  </a:extLst>
                </a:gridCol>
                <a:gridCol w="2904595">
                  <a:extLst>
                    <a:ext uri="{9D8B030D-6E8A-4147-A177-3AD203B41FA5}">
                      <a16:colId xmlns:a16="http://schemas.microsoft.com/office/drawing/2014/main" val="1227736966"/>
                    </a:ext>
                  </a:extLst>
                </a:gridCol>
              </a:tblGrid>
              <a:tr h="370840">
                <a:tc>
                  <a:txBody>
                    <a:bodyPr/>
                    <a:lstStyle/>
                    <a:p>
                      <a:r>
                        <a:rPr lang="en-AU" dirty="0"/>
                        <a:t>Areas of Study</a:t>
                      </a:r>
                    </a:p>
                  </a:txBody>
                  <a:tcPr/>
                </a:tc>
                <a:tc>
                  <a:txBody>
                    <a:bodyPr/>
                    <a:lstStyle/>
                    <a:p>
                      <a:r>
                        <a:rPr lang="en-AU" dirty="0"/>
                        <a:t>Assessment Type</a:t>
                      </a:r>
                    </a:p>
                  </a:txBody>
                  <a:tcPr/>
                </a:tc>
                <a:tc>
                  <a:txBody>
                    <a:bodyPr/>
                    <a:lstStyle/>
                    <a:p>
                      <a:r>
                        <a:rPr lang="en-AU" dirty="0"/>
                        <a:t>Weighting</a:t>
                      </a:r>
                    </a:p>
                  </a:txBody>
                  <a:tcPr/>
                </a:tc>
                <a:extLst>
                  <a:ext uri="{0D108BD9-81ED-4DB2-BD59-A6C34878D82A}">
                    <a16:rowId xmlns:a16="http://schemas.microsoft.com/office/drawing/2014/main" val="2889646932"/>
                  </a:ext>
                </a:extLst>
              </a:tr>
              <a:tr h="370840">
                <a:tc>
                  <a:txBody>
                    <a:bodyPr/>
                    <a:lstStyle/>
                    <a:p>
                      <a:pPr marL="285750" indent="-285750">
                        <a:buFont typeface="Arial" panose="020B0604020202020204" pitchFamily="34" charset="0"/>
                        <a:buChar char="•"/>
                      </a:pPr>
                      <a:r>
                        <a:rPr lang="en-AU" dirty="0"/>
                        <a:t>Unit 3 Outcome 1</a:t>
                      </a:r>
                    </a:p>
                    <a:p>
                      <a:pPr marL="285750" indent="-285750">
                        <a:buFont typeface="Arial" panose="020B0604020202020204" pitchFamily="34" charset="0"/>
                        <a:buChar char="•"/>
                      </a:pPr>
                      <a:r>
                        <a:rPr lang="en-AU" dirty="0"/>
                        <a:t>Unit 3 Outcome 2</a:t>
                      </a:r>
                    </a:p>
                    <a:p>
                      <a:pPr marL="285750" indent="-285750">
                        <a:buFont typeface="Arial" panose="020B0604020202020204" pitchFamily="34" charset="0"/>
                        <a:buChar char="•"/>
                      </a:pPr>
                      <a:r>
                        <a:rPr lang="en-AU" dirty="0"/>
                        <a:t>Unit 4 Outcome 1</a:t>
                      </a:r>
                    </a:p>
                    <a:p>
                      <a:pPr marL="285750" indent="-285750">
                        <a:buFont typeface="Arial" panose="020B0604020202020204" pitchFamily="34" charset="0"/>
                        <a:buChar char="•"/>
                      </a:pPr>
                      <a:r>
                        <a:rPr lang="en-AU" dirty="0"/>
                        <a:t>Unit 4 Outcome 2</a:t>
                      </a:r>
                    </a:p>
                  </a:txBody>
                  <a:tcPr/>
                </a:tc>
                <a:tc>
                  <a:txBody>
                    <a:bodyPr/>
                    <a:lstStyle/>
                    <a:p>
                      <a:r>
                        <a:rPr lang="en-AU" dirty="0"/>
                        <a:t>School-assessed Task</a:t>
                      </a:r>
                    </a:p>
                  </a:txBody>
                  <a:tcPr/>
                </a:tc>
                <a:tc>
                  <a:txBody>
                    <a:bodyPr/>
                    <a:lstStyle/>
                    <a:p>
                      <a:r>
                        <a:rPr lang="en-AU" dirty="0"/>
                        <a:t>60 percent</a:t>
                      </a:r>
                    </a:p>
                  </a:txBody>
                  <a:tcPr/>
                </a:tc>
                <a:extLst>
                  <a:ext uri="{0D108BD9-81ED-4DB2-BD59-A6C34878D82A}">
                    <a16:rowId xmlns:a16="http://schemas.microsoft.com/office/drawing/2014/main" val="204593123"/>
                  </a:ext>
                </a:extLst>
              </a:tr>
              <a:tr h="370840">
                <a:tc>
                  <a:txBody>
                    <a:bodyPr/>
                    <a:lstStyle/>
                    <a:p>
                      <a:pPr marL="285750" indent="-285750">
                        <a:buFont typeface="Arial" panose="020B0604020202020204" pitchFamily="34" charset="0"/>
                        <a:buChar char="•"/>
                      </a:pPr>
                      <a:r>
                        <a:rPr lang="en-AU" dirty="0"/>
                        <a:t>Unit 3 Outcome 3</a:t>
                      </a:r>
                    </a:p>
                    <a:p>
                      <a:pPr marL="285750" indent="-285750">
                        <a:buFont typeface="Arial" panose="020B0604020202020204" pitchFamily="34" charset="0"/>
                        <a:buChar char="•"/>
                      </a:pPr>
                      <a:r>
                        <a:rPr lang="en-AU" dirty="0"/>
                        <a:t>Unit 4 Outcome 3</a:t>
                      </a:r>
                    </a:p>
                  </a:txBody>
                  <a:tcPr/>
                </a:tc>
                <a:tc>
                  <a:txBody>
                    <a:bodyPr/>
                    <a:lstStyle/>
                    <a:p>
                      <a:r>
                        <a:rPr lang="en-AU" dirty="0"/>
                        <a:t>School-assessed Coursework</a:t>
                      </a:r>
                    </a:p>
                  </a:txBody>
                  <a:tcPr/>
                </a:tc>
                <a:tc>
                  <a:txBody>
                    <a:bodyPr/>
                    <a:lstStyle/>
                    <a:p>
                      <a:r>
                        <a:rPr lang="en-AU" dirty="0"/>
                        <a:t>10 percent</a:t>
                      </a:r>
                    </a:p>
                  </a:txBody>
                  <a:tcPr/>
                </a:tc>
                <a:extLst>
                  <a:ext uri="{0D108BD9-81ED-4DB2-BD59-A6C34878D82A}">
                    <a16:rowId xmlns:a16="http://schemas.microsoft.com/office/drawing/2014/main" val="180056621"/>
                  </a:ext>
                </a:extLst>
              </a:tr>
              <a:tr h="370840">
                <a:tc>
                  <a:txBody>
                    <a:bodyPr/>
                    <a:lstStyle/>
                    <a:p>
                      <a:pPr marL="285750" indent="-285750">
                        <a:buFont typeface="Arial" panose="020B0604020202020204" pitchFamily="34" charset="0"/>
                        <a:buChar char="•"/>
                      </a:pPr>
                      <a:r>
                        <a:rPr lang="en-AU" dirty="0"/>
                        <a:t>End-of-year examination</a:t>
                      </a:r>
                    </a:p>
                  </a:txBody>
                  <a:tcPr/>
                </a:tc>
                <a:tc>
                  <a:txBody>
                    <a:bodyPr/>
                    <a:lstStyle/>
                    <a:p>
                      <a:pPr marL="0" indent="0">
                        <a:buFont typeface="Arial" panose="020B0604020202020204" pitchFamily="34" charset="0"/>
                        <a:buNone/>
                      </a:pPr>
                      <a:r>
                        <a:rPr lang="en-AU" dirty="0"/>
                        <a:t>External assessment</a:t>
                      </a:r>
                    </a:p>
                  </a:txBody>
                  <a:tcPr/>
                </a:tc>
                <a:tc>
                  <a:txBody>
                    <a:bodyPr/>
                    <a:lstStyle/>
                    <a:p>
                      <a:r>
                        <a:rPr lang="en-AU" dirty="0"/>
                        <a:t>30 percent</a:t>
                      </a:r>
                    </a:p>
                  </a:txBody>
                  <a:tcPr/>
                </a:tc>
                <a:extLst>
                  <a:ext uri="{0D108BD9-81ED-4DB2-BD59-A6C34878D82A}">
                    <a16:rowId xmlns:a16="http://schemas.microsoft.com/office/drawing/2014/main" val="118681687"/>
                  </a:ext>
                </a:extLst>
              </a:tr>
            </a:tbl>
          </a:graphicData>
        </a:graphic>
      </p:graphicFrame>
    </p:spTree>
    <p:extLst>
      <p:ext uri="{BB962C8B-B14F-4D97-AF65-F5344CB8AC3E}">
        <p14:creationId xmlns:p14="http://schemas.microsoft.com/office/powerpoint/2010/main" val="640277541"/>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EED1B-05F6-4413-BDE4-2312B9BCBC57}"/>
              </a:ext>
            </a:extLst>
          </p:cNvPr>
          <p:cNvSpPr>
            <a:spLocks noGrp="1"/>
          </p:cNvSpPr>
          <p:nvPr>
            <p:ph type="title"/>
          </p:nvPr>
        </p:nvSpPr>
        <p:spPr>
          <a:xfrm>
            <a:off x="323528" y="211894"/>
            <a:ext cx="9577064" cy="857250"/>
          </a:xfrm>
        </p:spPr>
        <p:txBody>
          <a:bodyPr/>
          <a:lstStyle/>
          <a:p>
            <a:r>
              <a:rPr lang="en-AU" dirty="0"/>
              <a:t>Art Making and Exhibiting</a:t>
            </a:r>
            <a:br>
              <a:rPr lang="en-AU" dirty="0"/>
            </a:br>
            <a:r>
              <a:rPr lang="en-AU" sz="3200" dirty="0"/>
              <a:t>Unit 3 School-assessed Task</a:t>
            </a:r>
          </a:p>
        </p:txBody>
      </p:sp>
      <p:pic>
        <p:nvPicPr>
          <p:cNvPr id="4" name="Picture 3">
            <a:extLst>
              <a:ext uri="{FF2B5EF4-FFF2-40B4-BE49-F238E27FC236}">
                <a16:creationId xmlns:a16="http://schemas.microsoft.com/office/drawing/2014/main" id="{F9415C1C-6FDD-4109-9CF7-B9A79B944D6A}"/>
              </a:ext>
            </a:extLst>
          </p:cNvPr>
          <p:cNvPicPr>
            <a:picLocks noChangeAspect="1"/>
          </p:cNvPicPr>
          <p:nvPr/>
        </p:nvPicPr>
        <p:blipFill rotWithShape="1">
          <a:blip r:embed="rId2"/>
          <a:srcRect b="58598"/>
          <a:stretch/>
        </p:blipFill>
        <p:spPr>
          <a:xfrm>
            <a:off x="179512" y="1563638"/>
            <a:ext cx="4248472" cy="1565602"/>
          </a:xfrm>
          <a:prstGeom prst="rect">
            <a:avLst/>
          </a:prstGeom>
        </p:spPr>
      </p:pic>
      <p:pic>
        <p:nvPicPr>
          <p:cNvPr id="6" name="Picture 5">
            <a:extLst>
              <a:ext uri="{FF2B5EF4-FFF2-40B4-BE49-F238E27FC236}">
                <a16:creationId xmlns:a16="http://schemas.microsoft.com/office/drawing/2014/main" id="{2758567B-CFA7-4FC5-A480-73BC0807A0A3}"/>
              </a:ext>
            </a:extLst>
          </p:cNvPr>
          <p:cNvPicPr>
            <a:picLocks noChangeAspect="1"/>
          </p:cNvPicPr>
          <p:nvPr/>
        </p:nvPicPr>
        <p:blipFill rotWithShape="1">
          <a:blip r:embed="rId2"/>
          <a:srcRect t="43085"/>
          <a:stretch/>
        </p:blipFill>
        <p:spPr>
          <a:xfrm>
            <a:off x="4690909" y="1923678"/>
            <a:ext cx="4248472" cy="2152216"/>
          </a:xfrm>
          <a:prstGeom prst="rect">
            <a:avLst/>
          </a:prstGeom>
        </p:spPr>
      </p:pic>
      <p:pic>
        <p:nvPicPr>
          <p:cNvPr id="8" name="Picture 7">
            <a:extLst>
              <a:ext uri="{FF2B5EF4-FFF2-40B4-BE49-F238E27FC236}">
                <a16:creationId xmlns:a16="http://schemas.microsoft.com/office/drawing/2014/main" id="{118E4D8C-20D9-4B14-B29C-F69FEC5358E7}"/>
              </a:ext>
            </a:extLst>
          </p:cNvPr>
          <p:cNvPicPr>
            <a:picLocks noChangeAspect="1"/>
          </p:cNvPicPr>
          <p:nvPr/>
        </p:nvPicPr>
        <p:blipFill rotWithShape="1">
          <a:blip r:embed="rId2"/>
          <a:srcRect b="92605"/>
          <a:stretch/>
        </p:blipFill>
        <p:spPr>
          <a:xfrm>
            <a:off x="4572000" y="1563638"/>
            <a:ext cx="4248472" cy="279648"/>
          </a:xfrm>
          <a:prstGeom prst="rect">
            <a:avLst/>
          </a:prstGeom>
        </p:spPr>
      </p:pic>
    </p:spTree>
    <p:extLst>
      <p:ext uri="{BB962C8B-B14F-4D97-AF65-F5344CB8AC3E}">
        <p14:creationId xmlns:p14="http://schemas.microsoft.com/office/powerpoint/2010/main" val="2242611327"/>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A303B49-6701-486F-861F-89D277ECE9E7}"/>
              </a:ext>
            </a:extLst>
          </p:cNvPr>
          <p:cNvSpPr txBox="1">
            <a:spLocks/>
          </p:cNvSpPr>
          <p:nvPr/>
        </p:nvSpPr>
        <p:spPr bwMode="auto">
          <a:xfrm>
            <a:off x="395536" y="189296"/>
            <a:ext cx="9577064"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600" b="1">
                <a:solidFill>
                  <a:srgbClr val="0099E3"/>
                </a:solidFill>
                <a:latin typeface="+mj-lt"/>
                <a:ea typeface="+mj-ea"/>
                <a:cs typeface="+mj-cs"/>
              </a:defRPr>
            </a:lvl1pPr>
            <a:lvl2pPr algn="ctr" rtl="0" eaLnBrk="1" fontAlgn="base" hangingPunct="1">
              <a:spcBef>
                <a:spcPct val="0"/>
              </a:spcBef>
              <a:spcAft>
                <a:spcPct val="0"/>
              </a:spcAft>
              <a:defRPr sz="4400" b="1">
                <a:solidFill>
                  <a:srgbClr val="2A5686"/>
                </a:solidFill>
                <a:latin typeface="Verdana" pitchFamily="34" charset="0"/>
              </a:defRPr>
            </a:lvl2pPr>
            <a:lvl3pPr algn="ctr" rtl="0" eaLnBrk="1" fontAlgn="base" hangingPunct="1">
              <a:spcBef>
                <a:spcPct val="0"/>
              </a:spcBef>
              <a:spcAft>
                <a:spcPct val="0"/>
              </a:spcAft>
              <a:defRPr sz="4400" b="1">
                <a:solidFill>
                  <a:srgbClr val="2A5686"/>
                </a:solidFill>
                <a:latin typeface="Verdana" pitchFamily="34" charset="0"/>
              </a:defRPr>
            </a:lvl3pPr>
            <a:lvl4pPr algn="ctr" rtl="0" eaLnBrk="1" fontAlgn="base" hangingPunct="1">
              <a:spcBef>
                <a:spcPct val="0"/>
              </a:spcBef>
              <a:spcAft>
                <a:spcPct val="0"/>
              </a:spcAft>
              <a:defRPr sz="4400" b="1">
                <a:solidFill>
                  <a:srgbClr val="2A5686"/>
                </a:solidFill>
                <a:latin typeface="Verdana" pitchFamily="34" charset="0"/>
              </a:defRPr>
            </a:lvl4pPr>
            <a:lvl5pPr algn="ctr" rtl="0" eaLnBrk="1" fontAlgn="base" hangingPunct="1">
              <a:spcBef>
                <a:spcPct val="0"/>
              </a:spcBef>
              <a:spcAft>
                <a:spcPct val="0"/>
              </a:spcAft>
              <a:defRPr sz="4400" b="1">
                <a:solidFill>
                  <a:srgbClr val="2A5686"/>
                </a:solidFill>
                <a:latin typeface="Verdana" pitchFamily="34" charset="0"/>
              </a:defRPr>
            </a:lvl5pPr>
            <a:lvl6pPr marL="457200" algn="ctr" rtl="0" eaLnBrk="1" fontAlgn="base" hangingPunct="1">
              <a:spcBef>
                <a:spcPct val="0"/>
              </a:spcBef>
              <a:spcAft>
                <a:spcPct val="0"/>
              </a:spcAft>
              <a:defRPr sz="4400" b="1">
                <a:solidFill>
                  <a:srgbClr val="2A5686"/>
                </a:solidFill>
                <a:latin typeface="Verdana" pitchFamily="34" charset="0"/>
              </a:defRPr>
            </a:lvl6pPr>
            <a:lvl7pPr marL="914400" algn="ctr" rtl="0" eaLnBrk="1" fontAlgn="base" hangingPunct="1">
              <a:spcBef>
                <a:spcPct val="0"/>
              </a:spcBef>
              <a:spcAft>
                <a:spcPct val="0"/>
              </a:spcAft>
              <a:defRPr sz="4400" b="1">
                <a:solidFill>
                  <a:srgbClr val="2A5686"/>
                </a:solidFill>
                <a:latin typeface="Verdana" pitchFamily="34" charset="0"/>
              </a:defRPr>
            </a:lvl7pPr>
            <a:lvl8pPr marL="1371600" algn="ctr" rtl="0" eaLnBrk="1" fontAlgn="base" hangingPunct="1">
              <a:spcBef>
                <a:spcPct val="0"/>
              </a:spcBef>
              <a:spcAft>
                <a:spcPct val="0"/>
              </a:spcAft>
              <a:defRPr sz="4400" b="1">
                <a:solidFill>
                  <a:srgbClr val="2A5686"/>
                </a:solidFill>
                <a:latin typeface="Verdana" pitchFamily="34" charset="0"/>
              </a:defRPr>
            </a:lvl8pPr>
            <a:lvl9pPr marL="1828800" algn="ctr" rtl="0" eaLnBrk="1" fontAlgn="base" hangingPunct="1">
              <a:spcBef>
                <a:spcPct val="0"/>
              </a:spcBef>
              <a:spcAft>
                <a:spcPct val="0"/>
              </a:spcAft>
              <a:defRPr sz="4400" b="1">
                <a:solidFill>
                  <a:srgbClr val="2A5686"/>
                </a:solidFill>
                <a:latin typeface="Verdana" pitchFamily="34" charset="0"/>
              </a:defRPr>
            </a:lvl9pPr>
          </a:lstStyle>
          <a:p>
            <a:r>
              <a:rPr lang="en-AU" kern="0" dirty="0"/>
              <a:t>Art Making and Exhibiting</a:t>
            </a:r>
            <a:br>
              <a:rPr lang="en-AU" kern="0" dirty="0"/>
            </a:br>
            <a:r>
              <a:rPr lang="en-AU" sz="3200" kern="0" dirty="0"/>
              <a:t>Unit 4 School-assessed Task</a:t>
            </a:r>
          </a:p>
        </p:txBody>
      </p:sp>
      <p:pic>
        <p:nvPicPr>
          <p:cNvPr id="4" name="Picture 3">
            <a:extLst>
              <a:ext uri="{FF2B5EF4-FFF2-40B4-BE49-F238E27FC236}">
                <a16:creationId xmlns:a16="http://schemas.microsoft.com/office/drawing/2014/main" id="{DCBE2C04-5279-42B6-AB6D-A6DC0024BD89}"/>
              </a:ext>
            </a:extLst>
          </p:cNvPr>
          <p:cNvPicPr>
            <a:picLocks noChangeAspect="1"/>
          </p:cNvPicPr>
          <p:nvPr/>
        </p:nvPicPr>
        <p:blipFill>
          <a:blip r:embed="rId2"/>
          <a:stretch>
            <a:fillRect/>
          </a:stretch>
        </p:blipFill>
        <p:spPr>
          <a:xfrm>
            <a:off x="942135" y="1657644"/>
            <a:ext cx="7259729" cy="2867935"/>
          </a:xfrm>
          <a:prstGeom prst="rect">
            <a:avLst/>
          </a:prstGeom>
        </p:spPr>
      </p:pic>
      <p:pic>
        <p:nvPicPr>
          <p:cNvPr id="9" name="Picture 8">
            <a:extLst>
              <a:ext uri="{FF2B5EF4-FFF2-40B4-BE49-F238E27FC236}">
                <a16:creationId xmlns:a16="http://schemas.microsoft.com/office/drawing/2014/main" id="{901731D3-9AC8-42FF-B007-C23902F0F7FF}"/>
              </a:ext>
            </a:extLst>
          </p:cNvPr>
          <p:cNvPicPr>
            <a:picLocks noChangeAspect="1"/>
          </p:cNvPicPr>
          <p:nvPr/>
        </p:nvPicPr>
        <p:blipFill rotWithShape="1">
          <a:blip r:embed="rId3"/>
          <a:srcRect b="86374"/>
          <a:stretch/>
        </p:blipFill>
        <p:spPr>
          <a:xfrm>
            <a:off x="845134" y="1206365"/>
            <a:ext cx="8026872" cy="451279"/>
          </a:xfrm>
          <a:prstGeom prst="rect">
            <a:avLst/>
          </a:prstGeom>
        </p:spPr>
      </p:pic>
    </p:spTree>
    <p:extLst>
      <p:ext uri="{BB962C8B-B14F-4D97-AF65-F5344CB8AC3E}">
        <p14:creationId xmlns:p14="http://schemas.microsoft.com/office/powerpoint/2010/main" val="2577224608"/>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A303B49-6701-486F-861F-89D277ECE9E7}"/>
              </a:ext>
            </a:extLst>
          </p:cNvPr>
          <p:cNvSpPr txBox="1">
            <a:spLocks/>
          </p:cNvSpPr>
          <p:nvPr/>
        </p:nvSpPr>
        <p:spPr bwMode="auto">
          <a:xfrm>
            <a:off x="395536" y="195486"/>
            <a:ext cx="9577064"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600" b="1">
                <a:solidFill>
                  <a:srgbClr val="0099E3"/>
                </a:solidFill>
                <a:latin typeface="+mj-lt"/>
                <a:ea typeface="+mj-ea"/>
                <a:cs typeface="+mj-cs"/>
              </a:defRPr>
            </a:lvl1pPr>
            <a:lvl2pPr algn="ctr" rtl="0" eaLnBrk="1" fontAlgn="base" hangingPunct="1">
              <a:spcBef>
                <a:spcPct val="0"/>
              </a:spcBef>
              <a:spcAft>
                <a:spcPct val="0"/>
              </a:spcAft>
              <a:defRPr sz="4400" b="1">
                <a:solidFill>
                  <a:srgbClr val="2A5686"/>
                </a:solidFill>
                <a:latin typeface="Verdana" pitchFamily="34" charset="0"/>
              </a:defRPr>
            </a:lvl2pPr>
            <a:lvl3pPr algn="ctr" rtl="0" eaLnBrk="1" fontAlgn="base" hangingPunct="1">
              <a:spcBef>
                <a:spcPct val="0"/>
              </a:spcBef>
              <a:spcAft>
                <a:spcPct val="0"/>
              </a:spcAft>
              <a:defRPr sz="4400" b="1">
                <a:solidFill>
                  <a:srgbClr val="2A5686"/>
                </a:solidFill>
                <a:latin typeface="Verdana" pitchFamily="34" charset="0"/>
              </a:defRPr>
            </a:lvl3pPr>
            <a:lvl4pPr algn="ctr" rtl="0" eaLnBrk="1" fontAlgn="base" hangingPunct="1">
              <a:spcBef>
                <a:spcPct val="0"/>
              </a:spcBef>
              <a:spcAft>
                <a:spcPct val="0"/>
              </a:spcAft>
              <a:defRPr sz="4400" b="1">
                <a:solidFill>
                  <a:srgbClr val="2A5686"/>
                </a:solidFill>
                <a:latin typeface="Verdana" pitchFamily="34" charset="0"/>
              </a:defRPr>
            </a:lvl4pPr>
            <a:lvl5pPr algn="ctr" rtl="0" eaLnBrk="1" fontAlgn="base" hangingPunct="1">
              <a:spcBef>
                <a:spcPct val="0"/>
              </a:spcBef>
              <a:spcAft>
                <a:spcPct val="0"/>
              </a:spcAft>
              <a:defRPr sz="4400" b="1">
                <a:solidFill>
                  <a:srgbClr val="2A5686"/>
                </a:solidFill>
                <a:latin typeface="Verdana" pitchFamily="34" charset="0"/>
              </a:defRPr>
            </a:lvl5pPr>
            <a:lvl6pPr marL="457200" algn="ctr" rtl="0" eaLnBrk="1" fontAlgn="base" hangingPunct="1">
              <a:spcBef>
                <a:spcPct val="0"/>
              </a:spcBef>
              <a:spcAft>
                <a:spcPct val="0"/>
              </a:spcAft>
              <a:defRPr sz="4400" b="1">
                <a:solidFill>
                  <a:srgbClr val="2A5686"/>
                </a:solidFill>
                <a:latin typeface="Verdana" pitchFamily="34" charset="0"/>
              </a:defRPr>
            </a:lvl6pPr>
            <a:lvl7pPr marL="914400" algn="ctr" rtl="0" eaLnBrk="1" fontAlgn="base" hangingPunct="1">
              <a:spcBef>
                <a:spcPct val="0"/>
              </a:spcBef>
              <a:spcAft>
                <a:spcPct val="0"/>
              </a:spcAft>
              <a:defRPr sz="4400" b="1">
                <a:solidFill>
                  <a:srgbClr val="2A5686"/>
                </a:solidFill>
                <a:latin typeface="Verdana" pitchFamily="34" charset="0"/>
              </a:defRPr>
            </a:lvl7pPr>
            <a:lvl8pPr marL="1371600" algn="ctr" rtl="0" eaLnBrk="1" fontAlgn="base" hangingPunct="1">
              <a:spcBef>
                <a:spcPct val="0"/>
              </a:spcBef>
              <a:spcAft>
                <a:spcPct val="0"/>
              </a:spcAft>
              <a:defRPr sz="4400" b="1">
                <a:solidFill>
                  <a:srgbClr val="2A5686"/>
                </a:solidFill>
                <a:latin typeface="Verdana" pitchFamily="34" charset="0"/>
              </a:defRPr>
            </a:lvl8pPr>
            <a:lvl9pPr marL="1828800" algn="ctr" rtl="0" eaLnBrk="1" fontAlgn="base" hangingPunct="1">
              <a:spcBef>
                <a:spcPct val="0"/>
              </a:spcBef>
              <a:spcAft>
                <a:spcPct val="0"/>
              </a:spcAft>
              <a:defRPr sz="4400" b="1">
                <a:solidFill>
                  <a:srgbClr val="2A5686"/>
                </a:solidFill>
                <a:latin typeface="Verdana" pitchFamily="34" charset="0"/>
              </a:defRPr>
            </a:lvl9pPr>
          </a:lstStyle>
          <a:p>
            <a:r>
              <a:rPr lang="en-AU" kern="0" dirty="0"/>
              <a:t>Art Making and Exhibiting</a:t>
            </a:r>
            <a:br>
              <a:rPr lang="en-AU" kern="0" dirty="0"/>
            </a:br>
            <a:r>
              <a:rPr lang="en-AU" sz="3200" kern="0" dirty="0"/>
              <a:t>Unit 4 School-assessed Task</a:t>
            </a:r>
          </a:p>
        </p:txBody>
      </p:sp>
      <p:pic>
        <p:nvPicPr>
          <p:cNvPr id="9" name="Picture 8">
            <a:extLst>
              <a:ext uri="{FF2B5EF4-FFF2-40B4-BE49-F238E27FC236}">
                <a16:creationId xmlns:a16="http://schemas.microsoft.com/office/drawing/2014/main" id="{901731D3-9AC8-42FF-B007-C23902F0F7FF}"/>
              </a:ext>
            </a:extLst>
          </p:cNvPr>
          <p:cNvPicPr>
            <a:picLocks noChangeAspect="1"/>
          </p:cNvPicPr>
          <p:nvPr/>
        </p:nvPicPr>
        <p:blipFill rotWithShape="1">
          <a:blip r:embed="rId2"/>
          <a:srcRect b="86374"/>
          <a:stretch/>
        </p:blipFill>
        <p:spPr>
          <a:xfrm>
            <a:off x="910051" y="1237313"/>
            <a:ext cx="7378800" cy="414844"/>
          </a:xfrm>
          <a:prstGeom prst="rect">
            <a:avLst/>
          </a:prstGeom>
        </p:spPr>
      </p:pic>
      <p:pic>
        <p:nvPicPr>
          <p:cNvPr id="3" name="Picture 2">
            <a:extLst>
              <a:ext uri="{FF2B5EF4-FFF2-40B4-BE49-F238E27FC236}">
                <a16:creationId xmlns:a16="http://schemas.microsoft.com/office/drawing/2014/main" id="{B49066D5-75EE-4771-AA1F-D6295620FABD}"/>
              </a:ext>
            </a:extLst>
          </p:cNvPr>
          <p:cNvPicPr>
            <a:picLocks noChangeAspect="1"/>
          </p:cNvPicPr>
          <p:nvPr/>
        </p:nvPicPr>
        <p:blipFill>
          <a:blip r:embed="rId3"/>
          <a:stretch>
            <a:fillRect/>
          </a:stretch>
        </p:blipFill>
        <p:spPr>
          <a:xfrm>
            <a:off x="899592" y="1923678"/>
            <a:ext cx="7259714" cy="2522072"/>
          </a:xfrm>
          <a:prstGeom prst="rect">
            <a:avLst/>
          </a:prstGeom>
        </p:spPr>
      </p:pic>
    </p:spTree>
    <p:extLst>
      <p:ext uri="{BB962C8B-B14F-4D97-AF65-F5344CB8AC3E}">
        <p14:creationId xmlns:p14="http://schemas.microsoft.com/office/powerpoint/2010/main" val="1108195167"/>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08DC65B-8313-4A5C-8BC1-9FC0BA12B6F6}"/>
              </a:ext>
            </a:extLst>
          </p:cNvPr>
          <p:cNvSpPr txBox="1">
            <a:spLocks noGrp="1"/>
          </p:cNvSpPr>
          <p:nvPr>
            <p:ph type="title"/>
          </p:nvPr>
        </p:nvSpPr>
        <p:spPr bwMode="auto">
          <a:xfrm>
            <a:off x="430213" y="123478"/>
            <a:ext cx="8713787"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600" b="1">
                <a:solidFill>
                  <a:srgbClr val="0099E3"/>
                </a:solidFill>
                <a:latin typeface="+mj-lt"/>
                <a:ea typeface="+mj-ea"/>
                <a:cs typeface="+mj-cs"/>
              </a:defRPr>
            </a:lvl1pPr>
            <a:lvl2pPr algn="ctr" rtl="0" eaLnBrk="1" fontAlgn="base" hangingPunct="1">
              <a:spcBef>
                <a:spcPct val="0"/>
              </a:spcBef>
              <a:spcAft>
                <a:spcPct val="0"/>
              </a:spcAft>
              <a:defRPr sz="4400" b="1">
                <a:solidFill>
                  <a:srgbClr val="2A5686"/>
                </a:solidFill>
                <a:latin typeface="Verdana" pitchFamily="34" charset="0"/>
              </a:defRPr>
            </a:lvl2pPr>
            <a:lvl3pPr algn="ctr" rtl="0" eaLnBrk="1" fontAlgn="base" hangingPunct="1">
              <a:spcBef>
                <a:spcPct val="0"/>
              </a:spcBef>
              <a:spcAft>
                <a:spcPct val="0"/>
              </a:spcAft>
              <a:defRPr sz="4400" b="1">
                <a:solidFill>
                  <a:srgbClr val="2A5686"/>
                </a:solidFill>
                <a:latin typeface="Verdana" pitchFamily="34" charset="0"/>
              </a:defRPr>
            </a:lvl3pPr>
            <a:lvl4pPr algn="ctr" rtl="0" eaLnBrk="1" fontAlgn="base" hangingPunct="1">
              <a:spcBef>
                <a:spcPct val="0"/>
              </a:spcBef>
              <a:spcAft>
                <a:spcPct val="0"/>
              </a:spcAft>
              <a:defRPr sz="4400" b="1">
                <a:solidFill>
                  <a:srgbClr val="2A5686"/>
                </a:solidFill>
                <a:latin typeface="Verdana" pitchFamily="34" charset="0"/>
              </a:defRPr>
            </a:lvl4pPr>
            <a:lvl5pPr algn="ctr" rtl="0" eaLnBrk="1" fontAlgn="base" hangingPunct="1">
              <a:spcBef>
                <a:spcPct val="0"/>
              </a:spcBef>
              <a:spcAft>
                <a:spcPct val="0"/>
              </a:spcAft>
              <a:defRPr sz="4400" b="1">
                <a:solidFill>
                  <a:srgbClr val="2A5686"/>
                </a:solidFill>
                <a:latin typeface="Verdana" pitchFamily="34" charset="0"/>
              </a:defRPr>
            </a:lvl5pPr>
            <a:lvl6pPr marL="457200" algn="ctr" rtl="0" eaLnBrk="1" fontAlgn="base" hangingPunct="1">
              <a:spcBef>
                <a:spcPct val="0"/>
              </a:spcBef>
              <a:spcAft>
                <a:spcPct val="0"/>
              </a:spcAft>
              <a:defRPr sz="4400" b="1">
                <a:solidFill>
                  <a:srgbClr val="2A5686"/>
                </a:solidFill>
                <a:latin typeface="Verdana" pitchFamily="34" charset="0"/>
              </a:defRPr>
            </a:lvl6pPr>
            <a:lvl7pPr marL="914400" algn="ctr" rtl="0" eaLnBrk="1" fontAlgn="base" hangingPunct="1">
              <a:spcBef>
                <a:spcPct val="0"/>
              </a:spcBef>
              <a:spcAft>
                <a:spcPct val="0"/>
              </a:spcAft>
              <a:defRPr sz="4400" b="1">
                <a:solidFill>
                  <a:srgbClr val="2A5686"/>
                </a:solidFill>
                <a:latin typeface="Verdana" pitchFamily="34" charset="0"/>
              </a:defRPr>
            </a:lvl7pPr>
            <a:lvl8pPr marL="1371600" algn="ctr" rtl="0" eaLnBrk="1" fontAlgn="base" hangingPunct="1">
              <a:spcBef>
                <a:spcPct val="0"/>
              </a:spcBef>
              <a:spcAft>
                <a:spcPct val="0"/>
              </a:spcAft>
              <a:defRPr sz="4400" b="1">
                <a:solidFill>
                  <a:srgbClr val="2A5686"/>
                </a:solidFill>
                <a:latin typeface="Verdana" pitchFamily="34" charset="0"/>
              </a:defRPr>
            </a:lvl8pPr>
            <a:lvl9pPr marL="1828800" algn="ctr" rtl="0" eaLnBrk="1" fontAlgn="base" hangingPunct="1">
              <a:spcBef>
                <a:spcPct val="0"/>
              </a:spcBef>
              <a:spcAft>
                <a:spcPct val="0"/>
              </a:spcAft>
              <a:defRPr sz="4400" b="1">
                <a:solidFill>
                  <a:srgbClr val="2A5686"/>
                </a:solidFill>
                <a:latin typeface="Verdana" pitchFamily="34" charset="0"/>
              </a:defRPr>
            </a:lvl9pPr>
          </a:lstStyle>
          <a:p>
            <a:r>
              <a:rPr lang="en-AU" kern="0" dirty="0"/>
              <a:t>Art Making and Exhibiting</a:t>
            </a:r>
            <a:br>
              <a:rPr lang="en-AU" kern="0" dirty="0"/>
            </a:br>
            <a:r>
              <a:rPr lang="en-AU" sz="3200" kern="0" dirty="0"/>
              <a:t>Unit 3 School-assessed Coursework</a:t>
            </a:r>
          </a:p>
        </p:txBody>
      </p:sp>
      <p:pic>
        <p:nvPicPr>
          <p:cNvPr id="5" name="Content Placeholder 4">
            <a:extLst>
              <a:ext uri="{FF2B5EF4-FFF2-40B4-BE49-F238E27FC236}">
                <a16:creationId xmlns:a16="http://schemas.microsoft.com/office/drawing/2014/main" id="{2455D1E2-0DE4-4418-B659-DEAF0D3BE74F}"/>
              </a:ext>
            </a:extLst>
          </p:cNvPr>
          <p:cNvPicPr>
            <a:picLocks noGrp="1" noChangeAspect="1"/>
          </p:cNvPicPr>
          <p:nvPr>
            <p:ph idx="1"/>
          </p:nvPr>
        </p:nvPicPr>
        <p:blipFill>
          <a:blip r:embed="rId2"/>
          <a:stretch>
            <a:fillRect/>
          </a:stretch>
        </p:blipFill>
        <p:spPr>
          <a:xfrm>
            <a:off x="1115617" y="1131590"/>
            <a:ext cx="3816424" cy="3419913"/>
          </a:xfrm>
          <a:ln>
            <a:solidFill>
              <a:schemeClr val="tx1"/>
            </a:solidFill>
          </a:ln>
        </p:spPr>
      </p:pic>
    </p:spTree>
    <p:extLst>
      <p:ext uri="{BB962C8B-B14F-4D97-AF65-F5344CB8AC3E}">
        <p14:creationId xmlns:p14="http://schemas.microsoft.com/office/powerpoint/2010/main" val="3958168003"/>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08DC65B-8313-4A5C-8BC1-9FC0BA12B6F6}"/>
              </a:ext>
            </a:extLst>
          </p:cNvPr>
          <p:cNvSpPr txBox="1">
            <a:spLocks noGrp="1"/>
          </p:cNvSpPr>
          <p:nvPr>
            <p:ph type="title"/>
          </p:nvPr>
        </p:nvSpPr>
        <p:spPr bwMode="auto">
          <a:xfrm>
            <a:off x="430213" y="123478"/>
            <a:ext cx="8713787"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600" b="1">
                <a:solidFill>
                  <a:srgbClr val="0099E3"/>
                </a:solidFill>
                <a:latin typeface="+mj-lt"/>
                <a:ea typeface="+mj-ea"/>
                <a:cs typeface="+mj-cs"/>
              </a:defRPr>
            </a:lvl1pPr>
            <a:lvl2pPr algn="ctr" rtl="0" eaLnBrk="1" fontAlgn="base" hangingPunct="1">
              <a:spcBef>
                <a:spcPct val="0"/>
              </a:spcBef>
              <a:spcAft>
                <a:spcPct val="0"/>
              </a:spcAft>
              <a:defRPr sz="4400" b="1">
                <a:solidFill>
                  <a:srgbClr val="2A5686"/>
                </a:solidFill>
                <a:latin typeface="Verdana" pitchFamily="34" charset="0"/>
              </a:defRPr>
            </a:lvl2pPr>
            <a:lvl3pPr algn="ctr" rtl="0" eaLnBrk="1" fontAlgn="base" hangingPunct="1">
              <a:spcBef>
                <a:spcPct val="0"/>
              </a:spcBef>
              <a:spcAft>
                <a:spcPct val="0"/>
              </a:spcAft>
              <a:defRPr sz="4400" b="1">
                <a:solidFill>
                  <a:srgbClr val="2A5686"/>
                </a:solidFill>
                <a:latin typeface="Verdana" pitchFamily="34" charset="0"/>
              </a:defRPr>
            </a:lvl3pPr>
            <a:lvl4pPr algn="ctr" rtl="0" eaLnBrk="1" fontAlgn="base" hangingPunct="1">
              <a:spcBef>
                <a:spcPct val="0"/>
              </a:spcBef>
              <a:spcAft>
                <a:spcPct val="0"/>
              </a:spcAft>
              <a:defRPr sz="4400" b="1">
                <a:solidFill>
                  <a:srgbClr val="2A5686"/>
                </a:solidFill>
                <a:latin typeface="Verdana" pitchFamily="34" charset="0"/>
              </a:defRPr>
            </a:lvl4pPr>
            <a:lvl5pPr algn="ctr" rtl="0" eaLnBrk="1" fontAlgn="base" hangingPunct="1">
              <a:spcBef>
                <a:spcPct val="0"/>
              </a:spcBef>
              <a:spcAft>
                <a:spcPct val="0"/>
              </a:spcAft>
              <a:defRPr sz="4400" b="1">
                <a:solidFill>
                  <a:srgbClr val="2A5686"/>
                </a:solidFill>
                <a:latin typeface="Verdana" pitchFamily="34" charset="0"/>
              </a:defRPr>
            </a:lvl5pPr>
            <a:lvl6pPr marL="457200" algn="ctr" rtl="0" eaLnBrk="1" fontAlgn="base" hangingPunct="1">
              <a:spcBef>
                <a:spcPct val="0"/>
              </a:spcBef>
              <a:spcAft>
                <a:spcPct val="0"/>
              </a:spcAft>
              <a:defRPr sz="4400" b="1">
                <a:solidFill>
                  <a:srgbClr val="2A5686"/>
                </a:solidFill>
                <a:latin typeface="Verdana" pitchFamily="34" charset="0"/>
              </a:defRPr>
            </a:lvl6pPr>
            <a:lvl7pPr marL="914400" algn="ctr" rtl="0" eaLnBrk="1" fontAlgn="base" hangingPunct="1">
              <a:spcBef>
                <a:spcPct val="0"/>
              </a:spcBef>
              <a:spcAft>
                <a:spcPct val="0"/>
              </a:spcAft>
              <a:defRPr sz="4400" b="1">
                <a:solidFill>
                  <a:srgbClr val="2A5686"/>
                </a:solidFill>
                <a:latin typeface="Verdana" pitchFamily="34" charset="0"/>
              </a:defRPr>
            </a:lvl7pPr>
            <a:lvl8pPr marL="1371600" algn="ctr" rtl="0" eaLnBrk="1" fontAlgn="base" hangingPunct="1">
              <a:spcBef>
                <a:spcPct val="0"/>
              </a:spcBef>
              <a:spcAft>
                <a:spcPct val="0"/>
              </a:spcAft>
              <a:defRPr sz="4400" b="1">
                <a:solidFill>
                  <a:srgbClr val="2A5686"/>
                </a:solidFill>
                <a:latin typeface="Verdana" pitchFamily="34" charset="0"/>
              </a:defRPr>
            </a:lvl8pPr>
            <a:lvl9pPr marL="1828800" algn="ctr" rtl="0" eaLnBrk="1" fontAlgn="base" hangingPunct="1">
              <a:spcBef>
                <a:spcPct val="0"/>
              </a:spcBef>
              <a:spcAft>
                <a:spcPct val="0"/>
              </a:spcAft>
              <a:defRPr sz="4400" b="1">
                <a:solidFill>
                  <a:srgbClr val="2A5686"/>
                </a:solidFill>
                <a:latin typeface="Verdana" pitchFamily="34" charset="0"/>
              </a:defRPr>
            </a:lvl9pPr>
          </a:lstStyle>
          <a:p>
            <a:r>
              <a:rPr lang="en-AU" kern="0" dirty="0"/>
              <a:t>Art Making and Exhibiting</a:t>
            </a:r>
            <a:br>
              <a:rPr lang="en-AU" kern="0" dirty="0"/>
            </a:br>
            <a:r>
              <a:rPr lang="en-AU" sz="3200" kern="0" dirty="0"/>
              <a:t>Unit 4 School-assessed Coursework</a:t>
            </a:r>
          </a:p>
        </p:txBody>
      </p:sp>
      <p:pic>
        <p:nvPicPr>
          <p:cNvPr id="6" name="Picture 5">
            <a:extLst>
              <a:ext uri="{FF2B5EF4-FFF2-40B4-BE49-F238E27FC236}">
                <a16:creationId xmlns:a16="http://schemas.microsoft.com/office/drawing/2014/main" id="{78F69CDC-237C-4E35-B6B1-851B6F766B23}"/>
              </a:ext>
            </a:extLst>
          </p:cNvPr>
          <p:cNvPicPr>
            <a:picLocks noChangeAspect="1"/>
          </p:cNvPicPr>
          <p:nvPr/>
        </p:nvPicPr>
        <p:blipFill>
          <a:blip r:embed="rId2"/>
          <a:stretch>
            <a:fillRect/>
          </a:stretch>
        </p:blipFill>
        <p:spPr>
          <a:xfrm>
            <a:off x="755576" y="1056313"/>
            <a:ext cx="4752528" cy="3408100"/>
          </a:xfrm>
          <a:prstGeom prst="rect">
            <a:avLst/>
          </a:prstGeom>
        </p:spPr>
      </p:pic>
    </p:spTree>
    <p:extLst>
      <p:ext uri="{BB962C8B-B14F-4D97-AF65-F5344CB8AC3E}">
        <p14:creationId xmlns:p14="http://schemas.microsoft.com/office/powerpoint/2010/main" val="227918982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205E2-748E-484A-BC25-4FA65F0A99A9}"/>
              </a:ext>
            </a:extLst>
          </p:cNvPr>
          <p:cNvSpPr>
            <a:spLocks noGrp="1"/>
          </p:cNvSpPr>
          <p:nvPr>
            <p:ph type="title"/>
          </p:nvPr>
        </p:nvSpPr>
        <p:spPr>
          <a:xfrm>
            <a:off x="179512" y="289756"/>
            <a:ext cx="8712968" cy="792088"/>
          </a:xfrm>
        </p:spPr>
        <p:txBody>
          <a:bodyPr/>
          <a:lstStyle/>
          <a:p>
            <a:r>
              <a:rPr lang="en-US" dirty="0"/>
              <a:t>VCE Art Making and Exhibiting</a:t>
            </a:r>
            <a:br>
              <a:rPr lang="en-US" dirty="0"/>
            </a:br>
            <a:r>
              <a:rPr lang="en-US" dirty="0"/>
              <a:t>Study specifications</a:t>
            </a:r>
          </a:p>
        </p:txBody>
      </p:sp>
      <p:pic>
        <p:nvPicPr>
          <p:cNvPr id="5" name="Content Placeholder 4">
            <a:extLst>
              <a:ext uri="{FF2B5EF4-FFF2-40B4-BE49-F238E27FC236}">
                <a16:creationId xmlns:a16="http://schemas.microsoft.com/office/drawing/2014/main" id="{339BAF0E-A297-4D3A-B588-82E73FCE0B68}"/>
              </a:ext>
            </a:extLst>
          </p:cNvPr>
          <p:cNvPicPr>
            <a:picLocks noGrp="1" noChangeAspect="1"/>
          </p:cNvPicPr>
          <p:nvPr>
            <p:ph idx="1"/>
          </p:nvPr>
        </p:nvPicPr>
        <p:blipFill>
          <a:blip r:embed="rId3"/>
          <a:stretch>
            <a:fillRect/>
          </a:stretch>
        </p:blipFill>
        <p:spPr>
          <a:xfrm>
            <a:off x="141516" y="1646972"/>
            <a:ext cx="6860635" cy="2304256"/>
          </a:xfrm>
        </p:spPr>
      </p:pic>
      <p:sp>
        <p:nvSpPr>
          <p:cNvPr id="6" name="TextBox 5">
            <a:extLst>
              <a:ext uri="{FF2B5EF4-FFF2-40B4-BE49-F238E27FC236}">
                <a16:creationId xmlns:a16="http://schemas.microsoft.com/office/drawing/2014/main" id="{85BC94CF-E7D5-4598-B6E6-E670DB2D7BF2}"/>
              </a:ext>
            </a:extLst>
          </p:cNvPr>
          <p:cNvSpPr txBox="1"/>
          <p:nvPr/>
        </p:nvSpPr>
        <p:spPr>
          <a:xfrm>
            <a:off x="7002151" y="1275606"/>
            <a:ext cx="1890329" cy="3046988"/>
          </a:xfrm>
          <a:prstGeom prst="rect">
            <a:avLst/>
          </a:prstGeo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marL="342900" indent="-342900">
              <a:buFont typeface="Arial" panose="020B0604020202020204" pitchFamily="34" charset="0"/>
              <a:buChar char="•"/>
            </a:pPr>
            <a:r>
              <a:rPr lang="en-AU" sz="1600" dirty="0">
                <a:latin typeface="+mn-lt"/>
              </a:rPr>
              <a:t>Explore</a:t>
            </a:r>
          </a:p>
          <a:p>
            <a:pPr marL="342900" indent="-342900">
              <a:buFont typeface="Arial" panose="020B0604020202020204" pitchFamily="34" charset="0"/>
              <a:buChar char="•"/>
            </a:pPr>
            <a:r>
              <a:rPr lang="en-AU" sz="1600" dirty="0"/>
              <a:t>Expand</a:t>
            </a:r>
          </a:p>
          <a:p>
            <a:pPr marL="342900" indent="-342900">
              <a:buFont typeface="Arial" panose="020B0604020202020204" pitchFamily="34" charset="0"/>
              <a:buChar char="•"/>
            </a:pPr>
            <a:r>
              <a:rPr lang="en-AU" sz="1600" dirty="0">
                <a:latin typeface="+mn-lt"/>
              </a:rPr>
              <a:t>Investigate</a:t>
            </a:r>
          </a:p>
          <a:p>
            <a:pPr marL="342900" indent="-342900">
              <a:buFont typeface="Arial" panose="020B0604020202020204" pitchFamily="34" charset="0"/>
              <a:buChar char="•"/>
            </a:pPr>
            <a:r>
              <a:rPr lang="en-AU" sz="1600" dirty="0"/>
              <a:t>Understand</a:t>
            </a:r>
          </a:p>
          <a:p>
            <a:pPr marL="342900" indent="-342900">
              <a:buFont typeface="Arial" panose="020B0604020202020204" pitchFamily="34" charset="0"/>
              <a:buChar char="•"/>
            </a:pPr>
            <a:r>
              <a:rPr lang="en-AU" sz="1600" dirty="0">
                <a:latin typeface="+mn-lt"/>
              </a:rPr>
              <a:t>Develop</a:t>
            </a:r>
          </a:p>
          <a:p>
            <a:pPr marL="342900" indent="-342900">
              <a:buFont typeface="Arial" panose="020B0604020202020204" pitchFamily="34" charset="0"/>
              <a:buChar char="•"/>
            </a:pPr>
            <a:r>
              <a:rPr lang="en-AU" sz="1600" dirty="0"/>
              <a:t>Resolve</a:t>
            </a:r>
          </a:p>
          <a:p>
            <a:pPr marL="342900" indent="-342900">
              <a:buFont typeface="Arial" panose="020B0604020202020204" pitchFamily="34" charset="0"/>
              <a:buChar char="•"/>
            </a:pPr>
            <a:r>
              <a:rPr lang="en-AU" sz="1600" dirty="0">
                <a:latin typeface="+mn-lt"/>
              </a:rPr>
              <a:t>Collect</a:t>
            </a:r>
          </a:p>
          <a:p>
            <a:pPr marL="342900" indent="-342900">
              <a:buFont typeface="Arial" panose="020B0604020202020204" pitchFamily="34" charset="0"/>
              <a:buChar char="•"/>
            </a:pPr>
            <a:r>
              <a:rPr lang="en-AU" sz="1600" dirty="0"/>
              <a:t>Extend</a:t>
            </a:r>
          </a:p>
          <a:p>
            <a:pPr marL="342900" indent="-342900">
              <a:buFont typeface="Arial" panose="020B0604020202020204" pitchFamily="34" charset="0"/>
              <a:buChar char="•"/>
            </a:pPr>
            <a:r>
              <a:rPr lang="en-AU" sz="1600" dirty="0">
                <a:latin typeface="+mn-lt"/>
              </a:rPr>
              <a:t>Connect</a:t>
            </a:r>
          </a:p>
          <a:p>
            <a:pPr marL="342900" indent="-342900">
              <a:buFont typeface="Arial" panose="020B0604020202020204" pitchFamily="34" charset="0"/>
              <a:buChar char="•"/>
            </a:pPr>
            <a:r>
              <a:rPr lang="en-AU" sz="1600" dirty="0"/>
              <a:t>Consolidate</a:t>
            </a:r>
          </a:p>
          <a:p>
            <a:pPr marL="342900" indent="-342900">
              <a:buFont typeface="Arial" panose="020B0604020202020204" pitchFamily="34" charset="0"/>
              <a:buChar char="•"/>
            </a:pPr>
            <a:r>
              <a:rPr lang="en-AU" sz="1600" dirty="0">
                <a:latin typeface="+mn-lt"/>
              </a:rPr>
              <a:t>Present</a:t>
            </a:r>
          </a:p>
          <a:p>
            <a:pPr marL="342900" indent="-342900">
              <a:buFont typeface="Arial" panose="020B0604020202020204" pitchFamily="34" charset="0"/>
              <a:buChar char="•"/>
            </a:pPr>
            <a:r>
              <a:rPr lang="en-AU" sz="1600" dirty="0"/>
              <a:t>Conserve</a:t>
            </a:r>
            <a:endParaRPr lang="en-AU" sz="1600" dirty="0">
              <a:latin typeface="+mn-lt"/>
            </a:endParaRPr>
          </a:p>
        </p:txBody>
      </p:sp>
    </p:spTree>
    <p:extLst>
      <p:ext uri="{BB962C8B-B14F-4D97-AF65-F5344CB8AC3E}">
        <p14:creationId xmlns:p14="http://schemas.microsoft.com/office/powerpoint/2010/main" val="417197468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073EA-CDBF-4D42-A5E3-CAE377DEAD7B}"/>
              </a:ext>
            </a:extLst>
          </p:cNvPr>
          <p:cNvSpPr>
            <a:spLocks noGrp="1"/>
          </p:cNvSpPr>
          <p:nvPr>
            <p:ph type="title"/>
          </p:nvPr>
        </p:nvSpPr>
        <p:spPr>
          <a:xfrm>
            <a:off x="179512" y="107672"/>
            <a:ext cx="9361040" cy="857250"/>
          </a:xfrm>
        </p:spPr>
        <p:txBody>
          <a:bodyPr/>
          <a:lstStyle/>
          <a:p>
            <a:r>
              <a:rPr lang="en-AU" sz="3200" dirty="0"/>
              <a:t>VCE Art Making and Exhibiting</a:t>
            </a:r>
            <a:br>
              <a:rPr lang="en-AU" dirty="0"/>
            </a:br>
            <a:r>
              <a:rPr lang="en-AU" sz="2800" dirty="0"/>
              <a:t>Study specifications: Making artworks</a:t>
            </a:r>
          </a:p>
        </p:txBody>
      </p:sp>
      <p:graphicFrame>
        <p:nvGraphicFramePr>
          <p:cNvPr id="10" name="Diagram 9">
            <a:extLst>
              <a:ext uri="{FF2B5EF4-FFF2-40B4-BE49-F238E27FC236}">
                <a16:creationId xmlns:a16="http://schemas.microsoft.com/office/drawing/2014/main" id="{E88BE016-C4EA-4064-9B60-0F2C9F86FF0F}"/>
              </a:ext>
            </a:extLst>
          </p:cNvPr>
          <p:cNvGraphicFramePr/>
          <p:nvPr/>
        </p:nvGraphicFramePr>
        <p:xfrm>
          <a:off x="395536" y="1203598"/>
          <a:ext cx="4968552" cy="33123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 name="TextBox 15">
            <a:extLst>
              <a:ext uri="{FF2B5EF4-FFF2-40B4-BE49-F238E27FC236}">
                <a16:creationId xmlns:a16="http://schemas.microsoft.com/office/drawing/2014/main" id="{455B36E2-AEE7-40EC-82F7-4CF718E1AD6F}"/>
              </a:ext>
            </a:extLst>
          </p:cNvPr>
          <p:cNvSpPr txBox="1"/>
          <p:nvPr/>
        </p:nvSpPr>
        <p:spPr>
          <a:xfrm>
            <a:off x="6084168" y="1131590"/>
            <a:ext cx="1890329" cy="3046988"/>
          </a:xfrm>
          <a:prstGeom prst="rect">
            <a:avLst/>
          </a:prstGeo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marL="342900" indent="-342900">
              <a:buFont typeface="Arial" panose="020B0604020202020204" pitchFamily="34" charset="0"/>
              <a:buChar char="•"/>
            </a:pPr>
            <a:r>
              <a:rPr lang="en-AU" sz="1600" dirty="0">
                <a:latin typeface="+mn-lt"/>
              </a:rPr>
              <a:t>Explore</a:t>
            </a:r>
          </a:p>
          <a:p>
            <a:pPr marL="342900" indent="-342900">
              <a:buFont typeface="Arial" panose="020B0604020202020204" pitchFamily="34" charset="0"/>
              <a:buChar char="•"/>
            </a:pPr>
            <a:r>
              <a:rPr lang="en-AU" sz="1600" dirty="0"/>
              <a:t>Expand</a:t>
            </a:r>
          </a:p>
          <a:p>
            <a:pPr marL="342900" indent="-342900">
              <a:buFont typeface="Arial" panose="020B0604020202020204" pitchFamily="34" charset="0"/>
              <a:buChar char="•"/>
            </a:pPr>
            <a:r>
              <a:rPr lang="en-AU" sz="1600" dirty="0">
                <a:latin typeface="+mn-lt"/>
              </a:rPr>
              <a:t>Investigate</a:t>
            </a:r>
          </a:p>
          <a:p>
            <a:pPr marL="342900" indent="-342900">
              <a:buFont typeface="Arial" panose="020B0604020202020204" pitchFamily="34" charset="0"/>
              <a:buChar char="•"/>
            </a:pPr>
            <a:r>
              <a:rPr lang="en-AU" sz="1600" dirty="0"/>
              <a:t>Understand</a:t>
            </a:r>
          </a:p>
          <a:p>
            <a:pPr marL="342900" indent="-342900">
              <a:buFont typeface="Arial" panose="020B0604020202020204" pitchFamily="34" charset="0"/>
              <a:buChar char="•"/>
            </a:pPr>
            <a:r>
              <a:rPr lang="en-AU" sz="1600" dirty="0">
                <a:latin typeface="+mn-lt"/>
              </a:rPr>
              <a:t>Develop</a:t>
            </a:r>
          </a:p>
          <a:p>
            <a:pPr marL="342900" indent="-342900">
              <a:buFont typeface="Arial" panose="020B0604020202020204" pitchFamily="34" charset="0"/>
              <a:buChar char="•"/>
            </a:pPr>
            <a:r>
              <a:rPr lang="en-AU" sz="1600" dirty="0"/>
              <a:t>Resolve</a:t>
            </a:r>
          </a:p>
          <a:p>
            <a:pPr marL="342900" indent="-342900">
              <a:buFont typeface="Arial" panose="020B0604020202020204" pitchFamily="34" charset="0"/>
              <a:buChar char="•"/>
            </a:pPr>
            <a:r>
              <a:rPr lang="en-AU" sz="1600" dirty="0">
                <a:latin typeface="+mn-lt"/>
              </a:rPr>
              <a:t>Collect</a:t>
            </a:r>
          </a:p>
          <a:p>
            <a:pPr marL="342900" indent="-342900">
              <a:buFont typeface="Arial" panose="020B0604020202020204" pitchFamily="34" charset="0"/>
              <a:buChar char="•"/>
            </a:pPr>
            <a:r>
              <a:rPr lang="en-AU" sz="1600" dirty="0"/>
              <a:t>Extend</a:t>
            </a:r>
          </a:p>
          <a:p>
            <a:pPr marL="342900" indent="-342900">
              <a:buFont typeface="Arial" panose="020B0604020202020204" pitchFamily="34" charset="0"/>
              <a:buChar char="•"/>
            </a:pPr>
            <a:r>
              <a:rPr lang="en-AU" sz="1600" dirty="0">
                <a:latin typeface="+mn-lt"/>
              </a:rPr>
              <a:t>Connect</a:t>
            </a:r>
          </a:p>
          <a:p>
            <a:pPr marL="342900" indent="-342900">
              <a:buFont typeface="Arial" panose="020B0604020202020204" pitchFamily="34" charset="0"/>
              <a:buChar char="•"/>
            </a:pPr>
            <a:r>
              <a:rPr lang="en-AU" sz="1600" dirty="0"/>
              <a:t>Consolidate</a:t>
            </a:r>
          </a:p>
          <a:p>
            <a:pPr marL="342900" indent="-342900">
              <a:buFont typeface="Arial" panose="020B0604020202020204" pitchFamily="34" charset="0"/>
              <a:buChar char="•"/>
            </a:pPr>
            <a:r>
              <a:rPr lang="en-AU" sz="1600" dirty="0">
                <a:latin typeface="+mn-lt"/>
              </a:rPr>
              <a:t>Present</a:t>
            </a:r>
          </a:p>
          <a:p>
            <a:pPr marL="342900" indent="-342900">
              <a:buFont typeface="Arial" panose="020B0604020202020204" pitchFamily="34" charset="0"/>
              <a:buChar char="•"/>
            </a:pPr>
            <a:r>
              <a:rPr lang="en-AU" sz="1600" dirty="0"/>
              <a:t>Conserve</a:t>
            </a:r>
            <a:endParaRPr lang="en-AU" sz="1600" dirty="0">
              <a:latin typeface="+mn-lt"/>
            </a:endParaRPr>
          </a:p>
        </p:txBody>
      </p:sp>
    </p:spTree>
    <p:extLst>
      <p:ext uri="{BB962C8B-B14F-4D97-AF65-F5344CB8AC3E}">
        <p14:creationId xmlns:p14="http://schemas.microsoft.com/office/powerpoint/2010/main" val="15381827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F52E1C54-B5CB-47BB-BDED-EC5F4B367F04}"/>
              </a:ext>
            </a:extLst>
          </p:cNvPr>
          <p:cNvSpPr>
            <a:spLocks noGrp="1"/>
          </p:cNvSpPr>
          <p:nvPr>
            <p:ph type="title"/>
          </p:nvPr>
        </p:nvSpPr>
        <p:spPr>
          <a:xfrm>
            <a:off x="107504" y="195486"/>
            <a:ext cx="8928992" cy="857250"/>
          </a:xfrm>
        </p:spPr>
        <p:txBody>
          <a:bodyPr/>
          <a:lstStyle/>
          <a:p>
            <a:r>
              <a:rPr lang="en-AU" sz="3200" dirty="0"/>
              <a:t>VCE Art Making and Exhibiting</a:t>
            </a:r>
            <a:br>
              <a:rPr lang="en-AU" dirty="0"/>
            </a:br>
            <a:r>
              <a:rPr lang="en-AU" sz="2800" dirty="0"/>
              <a:t>Study specifications: Exhibiting artworks</a:t>
            </a:r>
          </a:p>
        </p:txBody>
      </p:sp>
      <p:graphicFrame>
        <p:nvGraphicFramePr>
          <p:cNvPr id="18" name="Table 9">
            <a:extLst>
              <a:ext uri="{FF2B5EF4-FFF2-40B4-BE49-F238E27FC236}">
                <a16:creationId xmlns:a16="http://schemas.microsoft.com/office/drawing/2014/main" id="{1009211B-6748-47B2-8F17-731EE0964877}"/>
              </a:ext>
            </a:extLst>
          </p:cNvPr>
          <p:cNvGraphicFramePr>
            <a:graphicFrameLocks noGrp="1"/>
          </p:cNvGraphicFramePr>
          <p:nvPr/>
        </p:nvGraphicFramePr>
        <p:xfrm>
          <a:off x="2339752" y="1236883"/>
          <a:ext cx="6570476" cy="2669734"/>
        </p:xfrm>
        <a:graphic>
          <a:graphicData uri="http://schemas.openxmlformats.org/drawingml/2006/table">
            <a:tbl>
              <a:tblPr firstRow="1" bandRow="1">
                <a:tableStyleId>{21E4AEA4-8DFA-4A89-87EB-49C32662AFE0}</a:tableStyleId>
              </a:tblPr>
              <a:tblGrid>
                <a:gridCol w="6570476">
                  <a:extLst>
                    <a:ext uri="{9D8B030D-6E8A-4147-A177-3AD203B41FA5}">
                      <a16:colId xmlns:a16="http://schemas.microsoft.com/office/drawing/2014/main" val="1178279086"/>
                    </a:ext>
                  </a:extLst>
                </a:gridCol>
              </a:tblGrid>
              <a:tr h="692295">
                <a:tc>
                  <a:txBody>
                    <a:bodyPr/>
                    <a:lstStyle/>
                    <a:p>
                      <a:r>
                        <a:rPr lang="en-AU" sz="1400" b="0" kern="1200" dirty="0">
                          <a:solidFill>
                            <a:schemeClr val="tx1"/>
                          </a:solidFill>
                          <a:effectLst/>
                          <a:latin typeface="+mn-lt"/>
                          <a:ea typeface="+mn-ea"/>
                          <a:cs typeface="+mn-cs"/>
                        </a:rPr>
                        <a:t>Planning and producing the layout and design of the exhibition and planning the ‘flow’ of the exhibition, including sight lines, spatial relationships, viewer interaction and interpretation. </a:t>
                      </a:r>
                    </a:p>
                    <a:p>
                      <a:r>
                        <a:rPr lang="en-AU" sz="1400" b="0" kern="1200" dirty="0">
                          <a:solidFill>
                            <a:schemeClr val="tx1"/>
                          </a:solidFill>
                          <a:effectLst/>
                          <a:latin typeface="+mn-lt"/>
                          <a:ea typeface="+mn-ea"/>
                          <a:cs typeface="+mn-cs"/>
                        </a:rPr>
                        <a:t>Includes the creation of display furniture, selection of fixtures and use of lighting.</a:t>
                      </a:r>
                      <a:endParaRPr lang="en-AU" sz="1400" b="0" dirty="0">
                        <a:solidFill>
                          <a:schemeClr val="tx1"/>
                        </a:solidFill>
                      </a:endParaRPr>
                    </a:p>
                  </a:txBody>
                  <a:tcPr/>
                </a:tc>
                <a:extLst>
                  <a:ext uri="{0D108BD9-81ED-4DB2-BD59-A6C34878D82A}">
                    <a16:rowId xmlns:a16="http://schemas.microsoft.com/office/drawing/2014/main" val="1880993069"/>
                  </a:ext>
                </a:extLst>
              </a:tr>
              <a:tr h="585625">
                <a:tc>
                  <a:txBody>
                    <a:bodyPr/>
                    <a:lstStyle/>
                    <a:p>
                      <a:r>
                        <a:rPr lang="en-AU" sz="1400" kern="1200" dirty="0">
                          <a:solidFill>
                            <a:schemeClr val="dk1"/>
                          </a:solidFill>
                          <a:effectLst/>
                          <a:latin typeface="+mn-lt"/>
                          <a:ea typeface="+mn-ea"/>
                          <a:cs typeface="+mn-cs"/>
                        </a:rPr>
                        <a:t>Determining the theme or story to be told in an exhibition. Curation includes the selection of artworks, writing the introduction to the exhibition, deciding where artworks will be placed, the designing of viewer interaction and interpretation, and the preparation of condition reports of artworks. </a:t>
                      </a:r>
                      <a:endParaRPr lang="en-AU" sz="1400" b="1" dirty="0"/>
                    </a:p>
                  </a:txBody>
                  <a:tcPr/>
                </a:tc>
                <a:extLst>
                  <a:ext uri="{0D108BD9-81ED-4DB2-BD59-A6C34878D82A}">
                    <a16:rowId xmlns:a16="http://schemas.microsoft.com/office/drawing/2014/main" val="4156485169"/>
                  </a:ext>
                </a:extLst>
              </a:tr>
              <a:tr h="7799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dk1"/>
                          </a:solidFill>
                          <a:effectLst/>
                          <a:latin typeface="+mn-lt"/>
                          <a:ea typeface="+mn-ea"/>
                          <a:cs typeface="+mn-cs"/>
                        </a:rPr>
                        <a:t>Planning, organising and undertaking the preservation and conservation of materials and objects in private, public and community collections, including art galleries, museums, other exhibition spaces and site-specific spaces. </a:t>
                      </a:r>
                      <a:endParaRPr lang="en-AU" sz="1400" dirty="0"/>
                    </a:p>
                  </a:txBody>
                  <a:tcPr/>
                </a:tc>
                <a:extLst>
                  <a:ext uri="{0D108BD9-81ED-4DB2-BD59-A6C34878D82A}">
                    <a16:rowId xmlns:a16="http://schemas.microsoft.com/office/drawing/2014/main" val="4157902489"/>
                  </a:ext>
                </a:extLst>
              </a:tr>
            </a:tbl>
          </a:graphicData>
        </a:graphic>
      </p:graphicFrame>
      <p:graphicFrame>
        <p:nvGraphicFramePr>
          <p:cNvPr id="19" name="Table 12">
            <a:extLst>
              <a:ext uri="{FF2B5EF4-FFF2-40B4-BE49-F238E27FC236}">
                <a16:creationId xmlns:a16="http://schemas.microsoft.com/office/drawing/2014/main" id="{109F0B33-B74B-48E6-BE19-4A391D8B8A11}"/>
              </a:ext>
            </a:extLst>
          </p:cNvPr>
          <p:cNvGraphicFramePr>
            <a:graphicFrameLocks noGrp="1"/>
          </p:cNvGraphicFramePr>
          <p:nvPr/>
        </p:nvGraphicFramePr>
        <p:xfrm>
          <a:off x="141657" y="1236883"/>
          <a:ext cx="2054423" cy="2669734"/>
        </p:xfrm>
        <a:graphic>
          <a:graphicData uri="http://schemas.openxmlformats.org/drawingml/2006/table">
            <a:tbl>
              <a:tblPr firstRow="1" bandRow="1">
                <a:tableStyleId>{93296810-A885-4BE3-A3E7-6D5BEEA58F35}</a:tableStyleId>
              </a:tblPr>
              <a:tblGrid>
                <a:gridCol w="2054423">
                  <a:extLst>
                    <a:ext uri="{9D8B030D-6E8A-4147-A177-3AD203B41FA5}">
                      <a16:colId xmlns:a16="http://schemas.microsoft.com/office/drawing/2014/main" val="3148514858"/>
                    </a:ext>
                  </a:extLst>
                </a:gridCol>
              </a:tblGrid>
              <a:tr h="903053">
                <a:tc>
                  <a:txBody>
                    <a:bodyPr/>
                    <a:lstStyle/>
                    <a:p>
                      <a:pPr algn="ctr"/>
                      <a:r>
                        <a:rPr lang="en-AU" b="1" dirty="0">
                          <a:solidFill>
                            <a:schemeClr val="bg1"/>
                          </a:solidFill>
                        </a:rPr>
                        <a:t>Exhibition design</a:t>
                      </a:r>
                    </a:p>
                  </a:txBody>
                  <a:tcPr anchor="ctr">
                    <a:solidFill>
                      <a:schemeClr val="accent6">
                        <a:lumMod val="50000"/>
                      </a:schemeClr>
                    </a:solidFill>
                  </a:tcPr>
                </a:tc>
                <a:extLst>
                  <a:ext uri="{0D108BD9-81ED-4DB2-BD59-A6C34878D82A}">
                    <a16:rowId xmlns:a16="http://schemas.microsoft.com/office/drawing/2014/main" val="670950386"/>
                  </a:ext>
                </a:extLst>
              </a:tr>
              <a:tr h="894551">
                <a:tc>
                  <a:txBody>
                    <a:bodyPr/>
                    <a:lstStyle/>
                    <a:p>
                      <a:pPr algn="ctr"/>
                      <a:r>
                        <a:rPr lang="en-AU" b="1" dirty="0">
                          <a:solidFill>
                            <a:schemeClr val="bg1"/>
                          </a:solidFill>
                        </a:rPr>
                        <a:t>Curation</a:t>
                      </a:r>
                    </a:p>
                  </a:txBody>
                  <a:tcPr anchor="ctr">
                    <a:solidFill>
                      <a:srgbClr val="468EAE"/>
                    </a:solidFill>
                  </a:tcPr>
                </a:tc>
                <a:extLst>
                  <a:ext uri="{0D108BD9-81ED-4DB2-BD59-A6C34878D82A}">
                    <a16:rowId xmlns:a16="http://schemas.microsoft.com/office/drawing/2014/main" val="1116211340"/>
                  </a:ext>
                </a:extLst>
              </a:tr>
              <a:tr h="872130">
                <a:tc>
                  <a:txBody>
                    <a:bodyPr/>
                    <a:lstStyle/>
                    <a:p>
                      <a:pPr algn="ctr"/>
                      <a:r>
                        <a:rPr lang="en-AU" b="1" dirty="0">
                          <a:solidFill>
                            <a:schemeClr val="bg1"/>
                          </a:solidFill>
                        </a:rPr>
                        <a:t>Conservation</a:t>
                      </a:r>
                    </a:p>
                  </a:txBody>
                  <a:tcPr anchor="ctr">
                    <a:solidFill>
                      <a:schemeClr val="accent2">
                        <a:lumMod val="75000"/>
                      </a:schemeClr>
                    </a:solidFill>
                  </a:tcPr>
                </a:tc>
                <a:extLst>
                  <a:ext uri="{0D108BD9-81ED-4DB2-BD59-A6C34878D82A}">
                    <a16:rowId xmlns:a16="http://schemas.microsoft.com/office/drawing/2014/main" val="2226806147"/>
                  </a:ext>
                </a:extLst>
              </a:tr>
            </a:tbl>
          </a:graphicData>
        </a:graphic>
      </p:graphicFrame>
    </p:spTree>
    <p:extLst>
      <p:ext uri="{BB962C8B-B14F-4D97-AF65-F5344CB8AC3E}">
        <p14:creationId xmlns:p14="http://schemas.microsoft.com/office/powerpoint/2010/main" val="377497893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DAC27-B66F-41E8-8D75-01846DA5D26E}"/>
              </a:ext>
            </a:extLst>
          </p:cNvPr>
          <p:cNvSpPr>
            <a:spLocks noGrp="1"/>
          </p:cNvSpPr>
          <p:nvPr>
            <p:ph type="title"/>
          </p:nvPr>
        </p:nvSpPr>
        <p:spPr>
          <a:xfrm>
            <a:off x="192334" y="195486"/>
            <a:ext cx="8712968" cy="857250"/>
          </a:xfrm>
        </p:spPr>
        <p:txBody>
          <a:bodyPr/>
          <a:lstStyle/>
          <a:p>
            <a:r>
              <a:rPr lang="en-AU" sz="3200" dirty="0"/>
              <a:t>VCE Art Making and Exhibiting</a:t>
            </a:r>
            <a:br>
              <a:rPr lang="en-AU" sz="3200" dirty="0"/>
            </a:br>
            <a:r>
              <a:rPr lang="en-AU" sz="2800" dirty="0"/>
              <a:t>Study specifications: Exhibiting artworks</a:t>
            </a:r>
          </a:p>
        </p:txBody>
      </p:sp>
      <p:graphicFrame>
        <p:nvGraphicFramePr>
          <p:cNvPr id="4" name="Table 12">
            <a:extLst>
              <a:ext uri="{FF2B5EF4-FFF2-40B4-BE49-F238E27FC236}">
                <a16:creationId xmlns:a16="http://schemas.microsoft.com/office/drawing/2014/main" id="{E264FF68-1A26-40A3-B4FA-51B49B297B4C}"/>
              </a:ext>
            </a:extLst>
          </p:cNvPr>
          <p:cNvGraphicFramePr>
            <a:graphicFrameLocks noGrp="1"/>
          </p:cNvGraphicFramePr>
          <p:nvPr/>
        </p:nvGraphicFramePr>
        <p:xfrm>
          <a:off x="199440" y="1268760"/>
          <a:ext cx="2356336" cy="3046988"/>
        </p:xfrm>
        <a:graphic>
          <a:graphicData uri="http://schemas.openxmlformats.org/drawingml/2006/table">
            <a:tbl>
              <a:tblPr firstRow="1" bandRow="1">
                <a:tableStyleId>{93296810-A885-4BE3-A3E7-6D5BEEA58F35}</a:tableStyleId>
              </a:tblPr>
              <a:tblGrid>
                <a:gridCol w="2356336">
                  <a:extLst>
                    <a:ext uri="{9D8B030D-6E8A-4147-A177-3AD203B41FA5}">
                      <a16:colId xmlns:a16="http://schemas.microsoft.com/office/drawing/2014/main" val="3148514858"/>
                    </a:ext>
                  </a:extLst>
                </a:gridCol>
              </a:tblGrid>
              <a:tr h="1030661">
                <a:tc>
                  <a:txBody>
                    <a:bodyPr/>
                    <a:lstStyle/>
                    <a:p>
                      <a:pPr algn="ctr"/>
                      <a:r>
                        <a:rPr lang="en-AU" b="1" dirty="0">
                          <a:solidFill>
                            <a:schemeClr val="bg1"/>
                          </a:solidFill>
                        </a:rPr>
                        <a:t>Exhibition design</a:t>
                      </a:r>
                    </a:p>
                  </a:txBody>
                  <a:tcPr anchor="ctr">
                    <a:solidFill>
                      <a:schemeClr val="accent6">
                        <a:lumMod val="50000"/>
                      </a:schemeClr>
                    </a:solidFill>
                  </a:tcPr>
                </a:tc>
                <a:extLst>
                  <a:ext uri="{0D108BD9-81ED-4DB2-BD59-A6C34878D82A}">
                    <a16:rowId xmlns:a16="http://schemas.microsoft.com/office/drawing/2014/main" val="670950386"/>
                  </a:ext>
                </a:extLst>
              </a:tr>
              <a:tr h="1020958">
                <a:tc>
                  <a:txBody>
                    <a:bodyPr/>
                    <a:lstStyle/>
                    <a:p>
                      <a:pPr algn="ctr"/>
                      <a:r>
                        <a:rPr lang="en-AU" b="1" dirty="0">
                          <a:solidFill>
                            <a:schemeClr val="bg1"/>
                          </a:solidFill>
                        </a:rPr>
                        <a:t>Curation</a:t>
                      </a:r>
                    </a:p>
                  </a:txBody>
                  <a:tcPr anchor="ctr">
                    <a:solidFill>
                      <a:srgbClr val="468EAE"/>
                    </a:solidFill>
                  </a:tcPr>
                </a:tc>
                <a:extLst>
                  <a:ext uri="{0D108BD9-81ED-4DB2-BD59-A6C34878D82A}">
                    <a16:rowId xmlns:a16="http://schemas.microsoft.com/office/drawing/2014/main" val="1116211340"/>
                  </a:ext>
                </a:extLst>
              </a:tr>
              <a:tr h="995369">
                <a:tc>
                  <a:txBody>
                    <a:bodyPr/>
                    <a:lstStyle/>
                    <a:p>
                      <a:pPr algn="ctr"/>
                      <a:r>
                        <a:rPr lang="en-AU" b="1" dirty="0">
                          <a:solidFill>
                            <a:schemeClr val="bg1"/>
                          </a:solidFill>
                        </a:rPr>
                        <a:t>Conservation</a:t>
                      </a:r>
                    </a:p>
                  </a:txBody>
                  <a:tcPr anchor="ctr">
                    <a:solidFill>
                      <a:schemeClr val="accent2">
                        <a:lumMod val="75000"/>
                      </a:schemeClr>
                    </a:solidFill>
                  </a:tcPr>
                </a:tc>
                <a:extLst>
                  <a:ext uri="{0D108BD9-81ED-4DB2-BD59-A6C34878D82A}">
                    <a16:rowId xmlns:a16="http://schemas.microsoft.com/office/drawing/2014/main" val="2226806147"/>
                  </a:ext>
                </a:extLst>
              </a:tr>
            </a:tbl>
          </a:graphicData>
        </a:graphic>
      </p:graphicFrame>
      <p:sp>
        <p:nvSpPr>
          <p:cNvPr id="5" name="TextBox 4">
            <a:extLst>
              <a:ext uri="{FF2B5EF4-FFF2-40B4-BE49-F238E27FC236}">
                <a16:creationId xmlns:a16="http://schemas.microsoft.com/office/drawing/2014/main" id="{A532FC2C-6F8F-4B72-9AB3-B15810C85450}"/>
              </a:ext>
            </a:extLst>
          </p:cNvPr>
          <p:cNvSpPr txBox="1"/>
          <p:nvPr/>
        </p:nvSpPr>
        <p:spPr>
          <a:xfrm>
            <a:off x="2850721" y="1268760"/>
            <a:ext cx="1890329" cy="3046988"/>
          </a:xfrm>
          <a:prstGeom prst="rect">
            <a:avLst/>
          </a:prstGeo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marL="342900" indent="-342900">
              <a:buFont typeface="Arial" panose="020B0604020202020204" pitchFamily="34" charset="0"/>
              <a:buChar char="•"/>
            </a:pPr>
            <a:r>
              <a:rPr lang="en-AU" sz="1600" dirty="0">
                <a:latin typeface="+mn-lt"/>
              </a:rPr>
              <a:t>Explore</a:t>
            </a:r>
          </a:p>
          <a:p>
            <a:pPr marL="342900" indent="-342900">
              <a:buFont typeface="Arial" panose="020B0604020202020204" pitchFamily="34" charset="0"/>
              <a:buChar char="•"/>
            </a:pPr>
            <a:r>
              <a:rPr lang="en-AU" sz="1600" dirty="0"/>
              <a:t>Expand</a:t>
            </a:r>
          </a:p>
          <a:p>
            <a:pPr marL="342900" indent="-342900">
              <a:buFont typeface="Arial" panose="020B0604020202020204" pitchFamily="34" charset="0"/>
              <a:buChar char="•"/>
            </a:pPr>
            <a:r>
              <a:rPr lang="en-AU" sz="1600" dirty="0">
                <a:latin typeface="+mn-lt"/>
              </a:rPr>
              <a:t>Investigate</a:t>
            </a:r>
          </a:p>
          <a:p>
            <a:pPr marL="342900" indent="-342900">
              <a:buFont typeface="Arial" panose="020B0604020202020204" pitchFamily="34" charset="0"/>
              <a:buChar char="•"/>
            </a:pPr>
            <a:r>
              <a:rPr lang="en-AU" sz="1600" dirty="0"/>
              <a:t>Understand</a:t>
            </a:r>
          </a:p>
          <a:p>
            <a:pPr marL="342900" indent="-342900">
              <a:buFont typeface="Arial" panose="020B0604020202020204" pitchFamily="34" charset="0"/>
              <a:buChar char="•"/>
            </a:pPr>
            <a:r>
              <a:rPr lang="en-AU" sz="1600" dirty="0">
                <a:latin typeface="+mn-lt"/>
              </a:rPr>
              <a:t>Develop</a:t>
            </a:r>
          </a:p>
          <a:p>
            <a:pPr marL="342900" indent="-342900">
              <a:buFont typeface="Arial" panose="020B0604020202020204" pitchFamily="34" charset="0"/>
              <a:buChar char="•"/>
            </a:pPr>
            <a:r>
              <a:rPr lang="en-AU" sz="1600" dirty="0"/>
              <a:t>Resolve</a:t>
            </a:r>
          </a:p>
          <a:p>
            <a:pPr marL="342900" indent="-342900">
              <a:buFont typeface="Arial" panose="020B0604020202020204" pitchFamily="34" charset="0"/>
              <a:buChar char="•"/>
            </a:pPr>
            <a:r>
              <a:rPr lang="en-AU" sz="1600" dirty="0">
                <a:latin typeface="+mn-lt"/>
              </a:rPr>
              <a:t>Collect</a:t>
            </a:r>
          </a:p>
          <a:p>
            <a:pPr marL="342900" indent="-342900">
              <a:buFont typeface="Arial" panose="020B0604020202020204" pitchFamily="34" charset="0"/>
              <a:buChar char="•"/>
            </a:pPr>
            <a:r>
              <a:rPr lang="en-AU" sz="1600" dirty="0"/>
              <a:t>Extend</a:t>
            </a:r>
          </a:p>
          <a:p>
            <a:pPr marL="342900" indent="-342900">
              <a:buFont typeface="Arial" panose="020B0604020202020204" pitchFamily="34" charset="0"/>
              <a:buChar char="•"/>
            </a:pPr>
            <a:r>
              <a:rPr lang="en-AU" sz="1600" dirty="0">
                <a:latin typeface="+mn-lt"/>
              </a:rPr>
              <a:t>Connect</a:t>
            </a:r>
          </a:p>
          <a:p>
            <a:pPr marL="342900" indent="-342900">
              <a:buFont typeface="Arial" panose="020B0604020202020204" pitchFamily="34" charset="0"/>
              <a:buChar char="•"/>
            </a:pPr>
            <a:r>
              <a:rPr lang="en-AU" sz="1600" dirty="0"/>
              <a:t>Consolidate</a:t>
            </a:r>
          </a:p>
          <a:p>
            <a:pPr marL="342900" indent="-342900">
              <a:buFont typeface="Arial" panose="020B0604020202020204" pitchFamily="34" charset="0"/>
              <a:buChar char="•"/>
            </a:pPr>
            <a:r>
              <a:rPr lang="en-AU" sz="1600" dirty="0">
                <a:latin typeface="+mn-lt"/>
              </a:rPr>
              <a:t>Present</a:t>
            </a:r>
          </a:p>
          <a:p>
            <a:pPr marL="342900" indent="-342900">
              <a:buFont typeface="Arial" panose="020B0604020202020204" pitchFamily="34" charset="0"/>
              <a:buChar char="•"/>
            </a:pPr>
            <a:r>
              <a:rPr lang="en-AU" sz="1600" dirty="0"/>
              <a:t>Conserve</a:t>
            </a:r>
            <a:endParaRPr lang="en-AU" sz="1600" dirty="0">
              <a:latin typeface="+mn-lt"/>
            </a:endParaRPr>
          </a:p>
        </p:txBody>
      </p:sp>
      <p:graphicFrame>
        <p:nvGraphicFramePr>
          <p:cNvPr id="7" name="Table 12">
            <a:extLst>
              <a:ext uri="{FF2B5EF4-FFF2-40B4-BE49-F238E27FC236}">
                <a16:creationId xmlns:a16="http://schemas.microsoft.com/office/drawing/2014/main" id="{F7206CF5-7410-40E4-B7E4-7A3D335AEB5A}"/>
              </a:ext>
            </a:extLst>
          </p:cNvPr>
          <p:cNvGraphicFramePr>
            <a:graphicFrameLocks noGrp="1"/>
          </p:cNvGraphicFramePr>
          <p:nvPr/>
        </p:nvGraphicFramePr>
        <p:xfrm>
          <a:off x="5148064" y="1268760"/>
          <a:ext cx="3168352" cy="3046987"/>
        </p:xfrm>
        <a:graphic>
          <a:graphicData uri="http://schemas.openxmlformats.org/drawingml/2006/table">
            <a:tbl>
              <a:tblPr firstRow="1" bandRow="1">
                <a:tableStyleId>{93296810-A885-4BE3-A3E7-6D5BEEA58F35}</a:tableStyleId>
              </a:tblPr>
              <a:tblGrid>
                <a:gridCol w="3168352">
                  <a:extLst>
                    <a:ext uri="{9D8B030D-6E8A-4147-A177-3AD203B41FA5}">
                      <a16:colId xmlns:a16="http://schemas.microsoft.com/office/drawing/2014/main" val="3148514858"/>
                    </a:ext>
                  </a:extLst>
                </a:gridCol>
              </a:tblGrid>
              <a:tr h="776877">
                <a:tc>
                  <a:txBody>
                    <a:bodyPr/>
                    <a:lstStyle/>
                    <a:p>
                      <a:pPr algn="ctr"/>
                      <a:r>
                        <a:rPr lang="en-AU" b="1" dirty="0">
                          <a:solidFill>
                            <a:schemeClr val="bg1"/>
                          </a:solidFill>
                        </a:rPr>
                        <a:t>Museums</a:t>
                      </a:r>
                    </a:p>
                  </a:txBody>
                  <a:tcPr anchor="ctr">
                    <a:solidFill>
                      <a:schemeClr val="accent6">
                        <a:lumMod val="50000"/>
                      </a:schemeClr>
                    </a:solidFill>
                  </a:tcPr>
                </a:tc>
                <a:extLst>
                  <a:ext uri="{0D108BD9-81ED-4DB2-BD59-A6C34878D82A}">
                    <a16:rowId xmlns:a16="http://schemas.microsoft.com/office/drawing/2014/main" val="670950386"/>
                  </a:ext>
                </a:extLst>
              </a:tr>
              <a:tr h="769562">
                <a:tc>
                  <a:txBody>
                    <a:bodyPr/>
                    <a:lstStyle/>
                    <a:p>
                      <a:pPr algn="ctr"/>
                      <a:r>
                        <a:rPr lang="en-AU" b="1" dirty="0">
                          <a:solidFill>
                            <a:schemeClr val="bg1"/>
                          </a:solidFill>
                        </a:rPr>
                        <a:t>Galleries</a:t>
                      </a:r>
                    </a:p>
                  </a:txBody>
                  <a:tcPr anchor="ctr">
                    <a:solidFill>
                      <a:srgbClr val="468EAE"/>
                    </a:solidFill>
                  </a:tcPr>
                </a:tc>
                <a:extLst>
                  <a:ext uri="{0D108BD9-81ED-4DB2-BD59-A6C34878D82A}">
                    <a16:rowId xmlns:a16="http://schemas.microsoft.com/office/drawing/2014/main" val="1116211340"/>
                  </a:ext>
                </a:extLst>
              </a:tr>
              <a:tr h="750274">
                <a:tc>
                  <a:txBody>
                    <a:bodyPr/>
                    <a:lstStyle/>
                    <a:p>
                      <a:pPr algn="ctr"/>
                      <a:r>
                        <a:rPr lang="en-AU" b="1" dirty="0">
                          <a:solidFill>
                            <a:schemeClr val="bg1"/>
                          </a:solidFill>
                        </a:rPr>
                        <a:t>Other exhibition spaces</a:t>
                      </a:r>
                    </a:p>
                  </a:txBody>
                  <a:tcPr anchor="ctr">
                    <a:solidFill>
                      <a:schemeClr val="accent2">
                        <a:lumMod val="75000"/>
                      </a:schemeClr>
                    </a:solidFill>
                  </a:tcPr>
                </a:tc>
                <a:extLst>
                  <a:ext uri="{0D108BD9-81ED-4DB2-BD59-A6C34878D82A}">
                    <a16:rowId xmlns:a16="http://schemas.microsoft.com/office/drawing/2014/main" val="2226806147"/>
                  </a:ext>
                </a:extLst>
              </a:tr>
              <a:tr h="750274">
                <a:tc>
                  <a:txBody>
                    <a:bodyPr/>
                    <a:lstStyle/>
                    <a:p>
                      <a:pPr algn="ctr"/>
                      <a:r>
                        <a:rPr lang="en-AU" b="1" dirty="0">
                          <a:solidFill>
                            <a:schemeClr val="bg1"/>
                          </a:solidFill>
                        </a:rPr>
                        <a:t>Site specific spaces</a:t>
                      </a:r>
                    </a:p>
                  </a:txBody>
                  <a:tcPr anchor="ctr">
                    <a:solidFill>
                      <a:schemeClr val="accent2">
                        <a:lumMod val="75000"/>
                      </a:schemeClr>
                    </a:solidFill>
                  </a:tcPr>
                </a:tc>
                <a:extLst>
                  <a:ext uri="{0D108BD9-81ED-4DB2-BD59-A6C34878D82A}">
                    <a16:rowId xmlns:a16="http://schemas.microsoft.com/office/drawing/2014/main" val="1956427220"/>
                  </a:ext>
                </a:extLst>
              </a:tr>
            </a:tbl>
          </a:graphicData>
        </a:graphic>
      </p:graphicFrame>
    </p:spTree>
    <p:extLst>
      <p:ext uri="{BB962C8B-B14F-4D97-AF65-F5344CB8AC3E}">
        <p14:creationId xmlns:p14="http://schemas.microsoft.com/office/powerpoint/2010/main" val="352358951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0417C98-BC45-4E98-8872-74210C415FEB}"/>
              </a:ext>
            </a:extLst>
          </p:cNvPr>
          <p:cNvSpPr>
            <a:spLocks noGrp="1"/>
          </p:cNvSpPr>
          <p:nvPr>
            <p:ph type="title"/>
          </p:nvPr>
        </p:nvSpPr>
        <p:spPr>
          <a:xfrm>
            <a:off x="215106" y="67712"/>
            <a:ext cx="8713787" cy="857250"/>
          </a:xfrm>
        </p:spPr>
        <p:txBody>
          <a:bodyPr/>
          <a:lstStyle/>
          <a:p>
            <a:r>
              <a:rPr lang="en-US" sz="3200" dirty="0"/>
              <a:t>VCE Art Making and Exhibiting</a:t>
            </a:r>
            <a:br>
              <a:rPr lang="en-US" sz="3200" dirty="0"/>
            </a:br>
            <a:r>
              <a:rPr lang="en-US" sz="2800" dirty="0"/>
              <a:t>Study specifications: Study Terms</a:t>
            </a:r>
          </a:p>
        </p:txBody>
      </p:sp>
      <p:sp>
        <p:nvSpPr>
          <p:cNvPr id="5" name="Rectangle: Rounded Corners 4">
            <a:extLst>
              <a:ext uri="{FF2B5EF4-FFF2-40B4-BE49-F238E27FC236}">
                <a16:creationId xmlns:a16="http://schemas.microsoft.com/office/drawing/2014/main" id="{F505F0EF-9E00-4CA7-A1CF-5C022F2BB753}"/>
              </a:ext>
            </a:extLst>
          </p:cNvPr>
          <p:cNvSpPr/>
          <p:nvPr/>
        </p:nvSpPr>
        <p:spPr bwMode="auto">
          <a:xfrm>
            <a:off x="467544" y="1059582"/>
            <a:ext cx="2880320" cy="3312368"/>
          </a:xfrm>
          <a:prstGeom prst="roundRect">
            <a:avLst/>
          </a:prstGeom>
          <a:solidFill>
            <a:schemeClr val="accent6">
              <a:lumMod val="20000"/>
              <a:lumOff val="80000"/>
            </a:schemeClr>
          </a:solidFill>
          <a:ln w="9525" cap="flat" cmpd="sng" algn="ctr">
            <a:solidFill>
              <a:schemeClr val="accent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2400" b="1" i="0" u="none" strike="noStrike" cap="none" normalizeH="0" baseline="0" dirty="0">
                <a:ln>
                  <a:noFill/>
                </a:ln>
                <a:solidFill>
                  <a:schemeClr val="accent6">
                    <a:lumMod val="75000"/>
                  </a:schemeClr>
                </a:solidFill>
                <a:effectLst/>
                <a:latin typeface="+mn-lt"/>
              </a:rPr>
              <a:t>Common</a:t>
            </a:r>
            <a:r>
              <a:rPr lang="en-AU" b="1" dirty="0">
                <a:solidFill>
                  <a:schemeClr val="accent6">
                    <a:lumMod val="75000"/>
                  </a:schemeClr>
                </a:solidFill>
                <a:latin typeface="+mn-lt"/>
              </a:rPr>
              <a:t> terms</a:t>
            </a: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sz="2000" i="0" u="none" strike="noStrike" cap="none" normalizeH="0" baseline="0" dirty="0">
                <a:ln>
                  <a:noFill/>
                </a:ln>
                <a:effectLst/>
                <a:latin typeface="+mn-lt"/>
              </a:rPr>
              <a:t>Art elements</a:t>
            </a: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2000" dirty="0">
                <a:latin typeface="+mn-lt"/>
              </a:rPr>
              <a:t>Art principles</a:t>
            </a: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sz="2000" i="0" u="none" strike="noStrike" cap="none" normalizeH="0" baseline="0" dirty="0">
                <a:ln>
                  <a:noFill/>
                </a:ln>
                <a:effectLst/>
                <a:latin typeface="+mn-lt"/>
              </a:rPr>
              <a:t>Art forms</a:t>
            </a: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2000" dirty="0">
                <a:latin typeface="+mn-lt"/>
              </a:rPr>
              <a:t>Contexts</a:t>
            </a: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sz="2000" i="0" u="none" strike="noStrike" cap="none" normalizeH="0" baseline="0" dirty="0">
                <a:ln>
                  <a:noFill/>
                </a:ln>
                <a:effectLst/>
                <a:latin typeface="+mn-lt"/>
              </a:rPr>
              <a:t>Critique</a:t>
            </a: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2000" dirty="0">
                <a:latin typeface="+mn-lt"/>
              </a:rPr>
              <a:t>Influences and inspiration</a:t>
            </a: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sz="2000" i="0" u="none" strike="noStrike" cap="none" normalizeH="0" baseline="0" dirty="0">
                <a:ln>
                  <a:noFill/>
                </a:ln>
                <a:effectLst/>
                <a:latin typeface="+mn-lt"/>
              </a:rPr>
              <a:t>Visual language</a:t>
            </a:r>
            <a:endParaRPr kumimoji="0" lang="en-AU" sz="2000" i="0" u="none" strike="noStrike" cap="none" normalizeH="0" baseline="0" dirty="0">
              <a:ln>
                <a:noFill/>
              </a:ln>
              <a:effectLst/>
              <a:latin typeface="Verdana" pitchFamily="34" charset="0"/>
            </a:endParaRPr>
          </a:p>
        </p:txBody>
      </p:sp>
      <p:sp>
        <p:nvSpPr>
          <p:cNvPr id="6" name="Rectangle: Rounded Corners 5">
            <a:extLst>
              <a:ext uri="{FF2B5EF4-FFF2-40B4-BE49-F238E27FC236}">
                <a16:creationId xmlns:a16="http://schemas.microsoft.com/office/drawing/2014/main" id="{C594CF1C-8EB7-483B-AFE0-BDB10C9BD8CD}"/>
              </a:ext>
            </a:extLst>
          </p:cNvPr>
          <p:cNvSpPr/>
          <p:nvPr/>
        </p:nvSpPr>
        <p:spPr bwMode="auto">
          <a:xfrm>
            <a:off x="4158158" y="2355726"/>
            <a:ext cx="3960440" cy="1512168"/>
          </a:xfrm>
          <a:prstGeom prst="roundRect">
            <a:avLst/>
          </a:prstGeom>
          <a:solidFill>
            <a:schemeClr val="accent6">
              <a:lumMod val="20000"/>
              <a:lumOff val="80000"/>
            </a:schemeClr>
          </a:solidFill>
          <a:ln w="9525" cap="flat" cmpd="sng" algn="ctr">
            <a:solidFill>
              <a:schemeClr val="accent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ctr" defTabSz="914400" rtl="0" eaLnBrk="0" fontAlgn="base" latinLnBrk="0" hangingPunct="0">
              <a:lnSpc>
                <a:spcPct val="100000"/>
              </a:lnSpc>
              <a:spcBef>
                <a:spcPct val="0"/>
              </a:spcBef>
              <a:spcAft>
                <a:spcPct val="0"/>
              </a:spcAft>
              <a:buClrTx/>
              <a:buSzTx/>
              <a:tabLst/>
            </a:pPr>
            <a:r>
              <a:rPr kumimoji="0" lang="en-AU" sz="2000" b="1" i="0" u="none" strike="noStrike" cap="none" normalizeH="0" baseline="0" dirty="0">
                <a:ln>
                  <a:noFill/>
                </a:ln>
                <a:solidFill>
                  <a:schemeClr val="accent6">
                    <a:lumMod val="50000"/>
                  </a:schemeClr>
                </a:solidFill>
                <a:effectLst/>
                <a:latin typeface="+mn-lt"/>
              </a:rPr>
              <a:t>Art Creative Practice</a:t>
            </a: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2000" dirty="0">
                <a:latin typeface="+mn-lt"/>
              </a:rPr>
              <a:t>Body of Work</a:t>
            </a: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sz="2000" i="0" u="none" strike="noStrike" cap="none" normalizeH="0" baseline="0" dirty="0">
                <a:ln>
                  <a:noFill/>
                </a:ln>
                <a:effectLst/>
                <a:latin typeface="+mn-lt"/>
              </a:rPr>
              <a:t>Contemporary artists and artworks</a:t>
            </a:r>
          </a:p>
        </p:txBody>
      </p:sp>
      <p:sp>
        <p:nvSpPr>
          <p:cNvPr id="7" name="Rectangle: Rounded Corners 6">
            <a:extLst>
              <a:ext uri="{FF2B5EF4-FFF2-40B4-BE49-F238E27FC236}">
                <a16:creationId xmlns:a16="http://schemas.microsoft.com/office/drawing/2014/main" id="{1C68CF90-6D62-4E65-9C8B-384FD3355BDB}"/>
              </a:ext>
            </a:extLst>
          </p:cNvPr>
          <p:cNvSpPr/>
          <p:nvPr/>
        </p:nvSpPr>
        <p:spPr bwMode="auto">
          <a:xfrm>
            <a:off x="4086842" y="1141465"/>
            <a:ext cx="3960440" cy="782213"/>
          </a:xfrm>
          <a:prstGeom prst="roundRect">
            <a:avLst/>
          </a:prstGeom>
          <a:solidFill>
            <a:schemeClr val="accent6">
              <a:lumMod val="20000"/>
              <a:lumOff val="80000"/>
            </a:schemeClr>
          </a:solidFill>
          <a:ln w="9525" cap="flat" cmpd="sng" algn="ctr">
            <a:solidFill>
              <a:schemeClr val="accent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ctr" defTabSz="914400" rtl="0" eaLnBrk="0" fontAlgn="base" latinLnBrk="0" hangingPunct="0">
              <a:lnSpc>
                <a:spcPct val="100000"/>
              </a:lnSpc>
              <a:spcBef>
                <a:spcPct val="0"/>
              </a:spcBef>
              <a:spcAft>
                <a:spcPct val="0"/>
              </a:spcAft>
              <a:buClrTx/>
              <a:buSzTx/>
              <a:tabLst/>
            </a:pPr>
            <a:r>
              <a:rPr kumimoji="0" lang="en-AU" sz="2000" b="1" i="0" u="none" strike="noStrike" cap="none" normalizeH="0" baseline="0" dirty="0">
                <a:ln>
                  <a:noFill/>
                </a:ln>
                <a:solidFill>
                  <a:schemeClr val="accent6">
                    <a:lumMod val="50000"/>
                  </a:schemeClr>
                </a:solidFill>
                <a:effectLst/>
                <a:latin typeface="+mn-lt"/>
              </a:rPr>
              <a:t>Art Making and Exhibiting</a:t>
            </a:r>
          </a:p>
          <a:p>
            <a:pPr marR="0" algn="ctr" defTabSz="914400" rtl="0" eaLnBrk="0" fontAlgn="base" latinLnBrk="0" hangingPunct="0">
              <a:lnSpc>
                <a:spcPct val="100000"/>
              </a:lnSpc>
              <a:spcBef>
                <a:spcPct val="0"/>
              </a:spcBef>
              <a:spcAft>
                <a:spcPct val="0"/>
              </a:spcAft>
              <a:buClrTx/>
              <a:buSzTx/>
              <a:tabLst/>
            </a:pPr>
            <a:r>
              <a:rPr lang="en-AU" sz="2000" dirty="0">
                <a:latin typeface="+mn-lt"/>
              </a:rPr>
              <a:t>Aesthetic qualities</a:t>
            </a:r>
            <a:endParaRPr kumimoji="0" lang="en-AU" sz="2000" i="0" u="none" strike="noStrike" cap="none" normalizeH="0" baseline="0" dirty="0">
              <a:ln>
                <a:noFill/>
              </a:ln>
              <a:effectLst/>
              <a:latin typeface="+mn-lt"/>
            </a:endParaRPr>
          </a:p>
        </p:txBody>
      </p:sp>
    </p:spTree>
    <p:extLst>
      <p:ext uri="{BB962C8B-B14F-4D97-AF65-F5344CB8AC3E}">
        <p14:creationId xmlns:p14="http://schemas.microsoft.com/office/powerpoint/2010/main" val="45456718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31AEC-7E68-4BA3-ABC6-C64F880DB755}"/>
              </a:ext>
            </a:extLst>
          </p:cNvPr>
          <p:cNvSpPr>
            <a:spLocks noGrp="1"/>
          </p:cNvSpPr>
          <p:nvPr>
            <p:ph type="title"/>
          </p:nvPr>
        </p:nvSpPr>
        <p:spPr>
          <a:xfrm>
            <a:off x="179511" y="195486"/>
            <a:ext cx="8744365" cy="792088"/>
          </a:xfrm>
        </p:spPr>
        <p:txBody>
          <a:bodyPr/>
          <a:lstStyle/>
          <a:p>
            <a:r>
              <a:rPr lang="en-US" sz="3200" dirty="0"/>
              <a:t>VCE Art Making and Exhibiting</a:t>
            </a:r>
            <a:br>
              <a:rPr lang="en-US" dirty="0"/>
            </a:br>
            <a:r>
              <a:rPr lang="en-US" sz="2000" dirty="0"/>
              <a:t>Unit 1: Explore, expand and investigate</a:t>
            </a:r>
          </a:p>
        </p:txBody>
      </p:sp>
      <p:graphicFrame>
        <p:nvGraphicFramePr>
          <p:cNvPr id="4" name="Table 4">
            <a:extLst>
              <a:ext uri="{FF2B5EF4-FFF2-40B4-BE49-F238E27FC236}">
                <a16:creationId xmlns:a16="http://schemas.microsoft.com/office/drawing/2014/main" id="{3A0388B0-2FEE-41AC-B3CE-0A0BD4B591C3}"/>
              </a:ext>
            </a:extLst>
          </p:cNvPr>
          <p:cNvGraphicFramePr>
            <a:graphicFrameLocks noGrp="1"/>
          </p:cNvGraphicFramePr>
          <p:nvPr>
            <p:ph idx="1"/>
          </p:nvPr>
        </p:nvGraphicFramePr>
        <p:xfrm>
          <a:off x="338817" y="2529827"/>
          <a:ext cx="8466365" cy="1925320"/>
        </p:xfrm>
        <a:graphic>
          <a:graphicData uri="http://schemas.openxmlformats.org/drawingml/2006/table">
            <a:tbl>
              <a:tblPr firstRow="1" bandRow="1">
                <a:tableStyleId>{21E4AEA4-8DFA-4A89-87EB-49C32662AFE0}</a:tableStyleId>
              </a:tblPr>
              <a:tblGrid>
                <a:gridCol w="1697613">
                  <a:extLst>
                    <a:ext uri="{9D8B030D-6E8A-4147-A177-3AD203B41FA5}">
                      <a16:colId xmlns:a16="http://schemas.microsoft.com/office/drawing/2014/main" val="3048279481"/>
                    </a:ext>
                  </a:extLst>
                </a:gridCol>
                <a:gridCol w="6768752">
                  <a:extLst>
                    <a:ext uri="{9D8B030D-6E8A-4147-A177-3AD203B41FA5}">
                      <a16:colId xmlns:a16="http://schemas.microsoft.com/office/drawing/2014/main" val="3167786388"/>
                    </a:ext>
                  </a:extLst>
                </a:gridCol>
              </a:tblGrid>
              <a:tr h="370840">
                <a:tc>
                  <a:txBody>
                    <a:bodyPr/>
                    <a:lstStyle/>
                    <a:p>
                      <a:r>
                        <a:rPr lang="en-AU" sz="1400" dirty="0"/>
                        <a:t>Area of Study </a:t>
                      </a:r>
                    </a:p>
                  </a:txBody>
                  <a:tcPr/>
                </a:tc>
                <a:tc>
                  <a:txBody>
                    <a:bodyPr/>
                    <a:lstStyle/>
                    <a:p>
                      <a:r>
                        <a:rPr lang="en-AU" sz="1400" dirty="0"/>
                        <a:t>Inquiry focus</a:t>
                      </a:r>
                    </a:p>
                  </a:txBody>
                  <a:tcPr/>
                </a:tc>
                <a:extLst>
                  <a:ext uri="{0D108BD9-81ED-4DB2-BD59-A6C34878D82A}">
                    <a16:rowId xmlns:a16="http://schemas.microsoft.com/office/drawing/2014/main" val="3376774121"/>
                  </a:ext>
                </a:extLst>
              </a:tr>
              <a:tr h="370840">
                <a:tc>
                  <a:txBody>
                    <a:bodyPr/>
                    <a:lstStyle/>
                    <a:p>
                      <a:r>
                        <a:rPr lang="en-AU" sz="1200" b="1" dirty="0"/>
                        <a:t>Area of Study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i="0" kern="1200" dirty="0">
                          <a:solidFill>
                            <a:schemeClr val="accent6">
                              <a:lumMod val="75000"/>
                            </a:schemeClr>
                          </a:solidFill>
                          <a:effectLst/>
                          <a:latin typeface="+mn-lt"/>
                          <a:ea typeface="+mn-ea"/>
                          <a:cs typeface="+mn-cs"/>
                        </a:rPr>
                        <a:t>Explore - materials, techniques and art forms</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i="1" kern="1200" dirty="0">
                          <a:solidFill>
                            <a:schemeClr val="dk1"/>
                          </a:solidFill>
                          <a:effectLst/>
                          <a:latin typeface="+mn-lt"/>
                          <a:ea typeface="+mn-ea"/>
                          <a:cs typeface="+mn-cs"/>
                        </a:rPr>
                        <a:t>How do artists use materials and techniques in their art making?</a:t>
                      </a:r>
                      <a:endParaRPr lang="en-AU" sz="1200" kern="1200" dirty="0">
                        <a:solidFill>
                          <a:schemeClr val="dk1"/>
                        </a:solidFill>
                        <a:effectLst/>
                        <a:latin typeface="+mn-lt"/>
                        <a:ea typeface="+mn-ea"/>
                        <a:cs typeface="+mn-cs"/>
                      </a:endParaRPr>
                    </a:p>
                  </a:txBody>
                  <a:tcPr/>
                </a:tc>
                <a:extLst>
                  <a:ext uri="{0D108BD9-81ED-4DB2-BD59-A6C34878D82A}">
                    <a16:rowId xmlns:a16="http://schemas.microsoft.com/office/drawing/2014/main" val="545140183"/>
                  </a:ext>
                </a:extLst>
              </a:tr>
              <a:tr h="370840">
                <a:tc>
                  <a:txBody>
                    <a:bodyPr/>
                    <a:lstStyle/>
                    <a:p>
                      <a:r>
                        <a:rPr lang="en-AU" sz="1200" b="1" dirty="0"/>
                        <a:t>Area of Study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i="0" kern="1200" dirty="0">
                          <a:solidFill>
                            <a:schemeClr val="accent6">
                              <a:lumMod val="75000"/>
                            </a:schemeClr>
                          </a:solidFill>
                          <a:effectLst/>
                          <a:latin typeface="+mn-lt"/>
                          <a:ea typeface="+mn-ea"/>
                          <a:cs typeface="+mn-cs"/>
                        </a:rPr>
                        <a:t>Expand - make, present and reflect</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i="1" kern="1200" dirty="0">
                          <a:solidFill>
                            <a:schemeClr val="dk1"/>
                          </a:solidFill>
                          <a:effectLst/>
                          <a:latin typeface="+mn-lt"/>
                          <a:ea typeface="+mn-ea"/>
                          <a:cs typeface="+mn-cs"/>
                        </a:rPr>
                        <a:t>How do artists use materials and techniques to represent ideas and achieve a style in their artworks?</a:t>
                      </a:r>
                      <a:endParaRPr lang="en-AU" sz="1200" kern="1200" dirty="0">
                        <a:solidFill>
                          <a:schemeClr val="dk1"/>
                        </a:solidFill>
                        <a:effectLst/>
                        <a:latin typeface="+mn-lt"/>
                        <a:ea typeface="+mn-ea"/>
                        <a:cs typeface="+mn-cs"/>
                      </a:endParaRPr>
                    </a:p>
                  </a:txBody>
                  <a:tcPr/>
                </a:tc>
                <a:extLst>
                  <a:ext uri="{0D108BD9-81ED-4DB2-BD59-A6C34878D82A}">
                    <a16:rowId xmlns:a16="http://schemas.microsoft.com/office/drawing/2014/main" val="670283949"/>
                  </a:ext>
                </a:extLst>
              </a:tr>
              <a:tr h="277850">
                <a:tc>
                  <a:txBody>
                    <a:bodyPr/>
                    <a:lstStyle/>
                    <a:p>
                      <a:r>
                        <a:rPr lang="en-AU" sz="1200" b="1" dirty="0"/>
                        <a:t>Area of Study 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i="0" kern="1200" dirty="0">
                          <a:solidFill>
                            <a:schemeClr val="accent6">
                              <a:lumMod val="75000"/>
                            </a:schemeClr>
                          </a:solidFill>
                          <a:effectLst/>
                          <a:latin typeface="+mn-lt"/>
                          <a:ea typeface="+mn-ea"/>
                          <a:cs typeface="+mn-cs"/>
                        </a:rPr>
                        <a:t>Investigate - research and present</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i="1" kern="1200" dirty="0">
                          <a:solidFill>
                            <a:schemeClr val="dk1"/>
                          </a:solidFill>
                          <a:effectLst/>
                          <a:latin typeface="+mn-lt"/>
                          <a:ea typeface="+mn-ea"/>
                          <a:cs typeface="+mn-cs"/>
                        </a:rPr>
                        <a:t>What role do artworks and their presentation play in society?</a:t>
                      </a:r>
                      <a:endParaRPr lang="en-AU" sz="1200" kern="1200" dirty="0">
                        <a:solidFill>
                          <a:schemeClr val="dk1"/>
                        </a:solidFill>
                        <a:effectLst/>
                        <a:latin typeface="+mn-lt"/>
                        <a:ea typeface="+mn-ea"/>
                        <a:cs typeface="+mn-cs"/>
                      </a:endParaRPr>
                    </a:p>
                  </a:txBody>
                  <a:tcPr/>
                </a:tc>
                <a:extLst>
                  <a:ext uri="{0D108BD9-81ED-4DB2-BD59-A6C34878D82A}">
                    <a16:rowId xmlns:a16="http://schemas.microsoft.com/office/drawing/2014/main" val="2946955792"/>
                  </a:ext>
                </a:extLst>
              </a:tr>
            </a:tbl>
          </a:graphicData>
        </a:graphic>
      </p:graphicFrame>
      <p:sp>
        <p:nvSpPr>
          <p:cNvPr id="5" name="TextBox 4">
            <a:extLst>
              <a:ext uri="{FF2B5EF4-FFF2-40B4-BE49-F238E27FC236}">
                <a16:creationId xmlns:a16="http://schemas.microsoft.com/office/drawing/2014/main" id="{66E6A7D4-440C-4263-8474-7980B15941EB}"/>
              </a:ext>
            </a:extLst>
          </p:cNvPr>
          <p:cNvSpPr txBox="1"/>
          <p:nvPr/>
        </p:nvSpPr>
        <p:spPr>
          <a:xfrm>
            <a:off x="683568" y="955555"/>
            <a:ext cx="7920880" cy="1384995"/>
          </a:xfrm>
          <a:prstGeom prst="rect">
            <a:avLst/>
          </a:prstGeom>
          <a:noFill/>
          <a:ln>
            <a:noFill/>
          </a:ln>
        </p:spPr>
        <p:txBody>
          <a:bodyPr wrap="square" rtlCol="0">
            <a:spAutoFit/>
          </a:bodyPr>
          <a:lstStyle/>
          <a:p>
            <a:pPr marL="342900" indent="-342900">
              <a:buFont typeface="Arial" panose="020B0604020202020204" pitchFamily="34" charset="0"/>
              <a:buChar char="•"/>
            </a:pPr>
            <a:r>
              <a:rPr lang="en-AU" sz="1400" dirty="0">
                <a:latin typeface="+mn-lt"/>
              </a:rPr>
              <a:t>Exploration of materials, techniques and processes in a range of art forms</a:t>
            </a:r>
          </a:p>
          <a:p>
            <a:pPr marL="342900" indent="-342900">
              <a:buFont typeface="Arial" panose="020B0604020202020204" pitchFamily="34" charset="0"/>
              <a:buChar char="•"/>
            </a:pPr>
            <a:r>
              <a:rPr lang="en-AU" sz="1400" dirty="0">
                <a:latin typeface="+mn-lt"/>
              </a:rPr>
              <a:t>Study of the historical development of specific art forms and the change in characteristics and properties</a:t>
            </a:r>
          </a:p>
          <a:p>
            <a:pPr marL="342900" indent="-342900">
              <a:buFont typeface="Arial" panose="020B0604020202020204" pitchFamily="34" charset="0"/>
              <a:buChar char="•"/>
            </a:pPr>
            <a:r>
              <a:rPr lang="en-AU" sz="1400" dirty="0">
                <a:latin typeface="+mn-lt"/>
              </a:rPr>
              <a:t>Exploration of how artists use materials, techniques and processes to stimulate ideas and working practices in a range of art forms</a:t>
            </a:r>
          </a:p>
          <a:p>
            <a:pPr marL="342900" indent="-342900">
              <a:buFont typeface="Arial" panose="020B0604020202020204" pitchFamily="34" charset="0"/>
              <a:buChar char="•"/>
            </a:pPr>
            <a:r>
              <a:rPr lang="en-AU" sz="1400" dirty="0">
                <a:latin typeface="+mn-lt"/>
              </a:rPr>
              <a:t>Presentation of artworks and research with a focus on exhibitions</a:t>
            </a:r>
          </a:p>
        </p:txBody>
      </p:sp>
    </p:spTree>
    <p:extLst>
      <p:ext uri="{BB962C8B-B14F-4D97-AF65-F5344CB8AC3E}">
        <p14:creationId xmlns:p14="http://schemas.microsoft.com/office/powerpoint/2010/main" val="58140032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31AEC-7E68-4BA3-ABC6-C64F880DB755}"/>
              </a:ext>
            </a:extLst>
          </p:cNvPr>
          <p:cNvSpPr>
            <a:spLocks noGrp="1"/>
          </p:cNvSpPr>
          <p:nvPr>
            <p:ph type="title"/>
          </p:nvPr>
        </p:nvSpPr>
        <p:spPr>
          <a:xfrm>
            <a:off x="215107" y="195486"/>
            <a:ext cx="8708770" cy="792088"/>
          </a:xfrm>
        </p:spPr>
        <p:txBody>
          <a:bodyPr/>
          <a:lstStyle/>
          <a:p>
            <a:r>
              <a:rPr lang="en-US" sz="3200" dirty="0"/>
              <a:t>VCE Art Making and Exhibiting</a:t>
            </a:r>
            <a:br>
              <a:rPr lang="en-US" dirty="0"/>
            </a:br>
            <a:r>
              <a:rPr lang="en-US" sz="2000" dirty="0"/>
              <a:t>Unit 1: Explore, expand and investigate</a:t>
            </a:r>
          </a:p>
        </p:txBody>
      </p:sp>
      <p:graphicFrame>
        <p:nvGraphicFramePr>
          <p:cNvPr id="4" name="Table 4">
            <a:extLst>
              <a:ext uri="{FF2B5EF4-FFF2-40B4-BE49-F238E27FC236}">
                <a16:creationId xmlns:a16="http://schemas.microsoft.com/office/drawing/2014/main" id="{3A0388B0-2FEE-41AC-B3CE-0A0BD4B591C3}"/>
              </a:ext>
            </a:extLst>
          </p:cNvPr>
          <p:cNvGraphicFramePr>
            <a:graphicFrameLocks noGrp="1"/>
          </p:cNvGraphicFramePr>
          <p:nvPr>
            <p:ph idx="1"/>
          </p:nvPr>
        </p:nvGraphicFramePr>
        <p:xfrm>
          <a:off x="215107" y="1203598"/>
          <a:ext cx="8713786" cy="3205480"/>
        </p:xfrm>
        <a:graphic>
          <a:graphicData uri="http://schemas.openxmlformats.org/drawingml/2006/table">
            <a:tbl>
              <a:tblPr firstRow="1" bandRow="1">
                <a:tableStyleId>{21E4AEA4-8DFA-4A89-87EB-49C32662AFE0}</a:tableStyleId>
              </a:tblPr>
              <a:tblGrid>
                <a:gridCol w="2460488">
                  <a:extLst>
                    <a:ext uri="{9D8B030D-6E8A-4147-A177-3AD203B41FA5}">
                      <a16:colId xmlns:a16="http://schemas.microsoft.com/office/drawing/2014/main" val="3048279481"/>
                    </a:ext>
                  </a:extLst>
                </a:gridCol>
                <a:gridCol w="6253298">
                  <a:extLst>
                    <a:ext uri="{9D8B030D-6E8A-4147-A177-3AD203B41FA5}">
                      <a16:colId xmlns:a16="http://schemas.microsoft.com/office/drawing/2014/main" val="731181478"/>
                    </a:ext>
                  </a:extLst>
                </a:gridCol>
              </a:tblGrid>
              <a:tr h="370840">
                <a:tc>
                  <a:txBody>
                    <a:bodyPr/>
                    <a:lstStyle/>
                    <a:p>
                      <a:r>
                        <a:rPr lang="en-AU" sz="1400" dirty="0"/>
                        <a:t>Area of Study </a:t>
                      </a:r>
                    </a:p>
                  </a:txBody>
                  <a:tcPr/>
                </a:tc>
                <a:tc>
                  <a:txBody>
                    <a:bodyPr/>
                    <a:lstStyle/>
                    <a:p>
                      <a:r>
                        <a:rPr lang="en-AU" sz="1400" dirty="0"/>
                        <a:t>Content summary</a:t>
                      </a:r>
                    </a:p>
                  </a:txBody>
                  <a:tcPr/>
                </a:tc>
                <a:extLst>
                  <a:ext uri="{0D108BD9-81ED-4DB2-BD59-A6C34878D82A}">
                    <a16:rowId xmlns:a16="http://schemas.microsoft.com/office/drawing/2014/main" val="3376774121"/>
                  </a:ext>
                </a:extLst>
              </a:tr>
              <a:tr h="370840">
                <a:tc>
                  <a:txBody>
                    <a:bodyPr/>
                    <a:lstStyle/>
                    <a:p>
                      <a:r>
                        <a:rPr lang="en-AU" sz="1400" b="1" dirty="0"/>
                        <a:t>Area of Study 1</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400" b="1" i="0" kern="1200" dirty="0">
                          <a:solidFill>
                            <a:schemeClr val="accent6">
                              <a:lumMod val="75000"/>
                            </a:schemeClr>
                          </a:solidFill>
                          <a:effectLst/>
                          <a:latin typeface="+mn-lt"/>
                          <a:ea typeface="+mn-ea"/>
                          <a:cs typeface="+mn-cs"/>
                        </a:rPr>
                        <a:t>Explore - materials, techniques and art forms</a:t>
                      </a:r>
                    </a:p>
                    <a:p>
                      <a:endParaRPr lang="en-AU" sz="1400" b="1" dirty="0"/>
                    </a:p>
                  </a:txBody>
                  <a:tcPr/>
                </a:tc>
                <a:tc>
                  <a:txBody>
                    <a:bodyPr/>
                    <a:lstStyle/>
                    <a:p>
                      <a:pPr marL="285750" indent="-285750">
                        <a:buFont typeface="Arial" panose="020B0604020202020204" pitchFamily="34" charset="0"/>
                        <a:buChar char="•"/>
                      </a:pPr>
                      <a:r>
                        <a:rPr lang="en-AU" sz="1400" dirty="0"/>
                        <a:t>Explore characteristics and properties of materials</a:t>
                      </a:r>
                    </a:p>
                    <a:p>
                      <a:pPr marL="285750" indent="-285750">
                        <a:buFont typeface="Arial" panose="020B0604020202020204" pitchFamily="34" charset="0"/>
                        <a:buChar char="•"/>
                      </a:pPr>
                      <a:r>
                        <a:rPr lang="en-AU" sz="1400" dirty="0"/>
                        <a:t>Technical skill</a:t>
                      </a:r>
                    </a:p>
                    <a:p>
                      <a:pPr marL="285750" indent="-285750">
                        <a:buFont typeface="Arial" panose="020B0604020202020204" pitchFamily="34" charset="0"/>
                        <a:buChar char="•"/>
                      </a:pPr>
                      <a:r>
                        <a:rPr lang="en-AU" sz="1400" dirty="0"/>
                        <a:t>Materials and techniques to develop visual language and subject matter</a:t>
                      </a:r>
                    </a:p>
                    <a:p>
                      <a:pPr marL="285750" indent="-285750">
                        <a:buFont typeface="Arial" panose="020B0604020202020204" pitchFamily="34" charset="0"/>
                        <a:buChar char="•"/>
                      </a:pPr>
                      <a:r>
                        <a:rPr lang="en-AU" sz="1400" dirty="0"/>
                        <a:t>Documentation of the processes</a:t>
                      </a:r>
                    </a:p>
                  </a:txBody>
                  <a:tcPr/>
                </a:tc>
                <a:extLst>
                  <a:ext uri="{0D108BD9-81ED-4DB2-BD59-A6C34878D82A}">
                    <a16:rowId xmlns:a16="http://schemas.microsoft.com/office/drawing/2014/main" val="545140183"/>
                  </a:ext>
                </a:extLst>
              </a:tr>
              <a:tr h="370840">
                <a:tc>
                  <a:txBody>
                    <a:bodyPr/>
                    <a:lstStyle/>
                    <a:p>
                      <a:r>
                        <a:rPr lang="en-AU" sz="1400" b="1" dirty="0"/>
                        <a:t>Area of Study 2</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400" b="1" i="0" kern="1200" dirty="0">
                          <a:solidFill>
                            <a:schemeClr val="accent6">
                              <a:lumMod val="75000"/>
                            </a:schemeClr>
                          </a:solidFill>
                          <a:effectLst/>
                          <a:latin typeface="+mn-lt"/>
                          <a:ea typeface="+mn-ea"/>
                          <a:cs typeface="+mn-cs"/>
                        </a:rPr>
                        <a:t>Expand - make, present and reflect</a:t>
                      </a:r>
                    </a:p>
                    <a:p>
                      <a:endParaRPr lang="en-AU" sz="1400" b="1" dirty="0"/>
                    </a:p>
                  </a:txBody>
                  <a:tcPr/>
                </a:tc>
                <a:tc>
                  <a:txBody>
                    <a:bodyPr/>
                    <a:lstStyle/>
                    <a:p>
                      <a:pPr marL="171450" indent="-171450">
                        <a:buFont typeface="Arial" panose="020B0604020202020204" pitchFamily="34" charset="0"/>
                        <a:buChar char="•"/>
                      </a:pPr>
                      <a:r>
                        <a:rPr lang="en-AU" sz="1400" dirty="0"/>
                        <a:t>Make and present a finished artwork in a specific art form</a:t>
                      </a:r>
                    </a:p>
                    <a:p>
                      <a:pPr marL="171450" indent="-171450">
                        <a:buFont typeface="Arial" panose="020B0604020202020204" pitchFamily="34" charset="0"/>
                        <a:buChar char="•"/>
                      </a:pPr>
                      <a:r>
                        <a:rPr lang="en-AU" sz="1400" dirty="0"/>
                        <a:t>Subject matter and representation of ideas</a:t>
                      </a:r>
                    </a:p>
                    <a:p>
                      <a:pPr marL="171450" indent="-171450">
                        <a:buFont typeface="Arial" panose="020B0604020202020204" pitchFamily="34" charset="0"/>
                        <a:buChar char="•"/>
                      </a:pPr>
                      <a:r>
                        <a:rPr lang="en-AU" sz="1400" dirty="0"/>
                        <a:t>Visual language in artworks</a:t>
                      </a:r>
                    </a:p>
                    <a:p>
                      <a:pPr marL="171450" indent="-171450">
                        <a:buFont typeface="Arial" panose="020B0604020202020204" pitchFamily="34" charset="0"/>
                        <a:buChar char="•"/>
                      </a:pPr>
                      <a:r>
                        <a:rPr lang="en-AU" sz="1400" dirty="0"/>
                        <a:t>Documentation, presentation and evaluation of artworks</a:t>
                      </a:r>
                    </a:p>
                  </a:txBody>
                  <a:tcPr/>
                </a:tc>
                <a:extLst>
                  <a:ext uri="{0D108BD9-81ED-4DB2-BD59-A6C34878D82A}">
                    <a16:rowId xmlns:a16="http://schemas.microsoft.com/office/drawing/2014/main" val="670283949"/>
                  </a:ext>
                </a:extLst>
              </a:tr>
              <a:tr h="277850">
                <a:tc>
                  <a:txBody>
                    <a:bodyPr/>
                    <a:lstStyle/>
                    <a:p>
                      <a:r>
                        <a:rPr lang="en-AU" sz="1400" b="1" dirty="0"/>
                        <a:t>Area of Study 3</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400" b="1" i="0" kern="1200" dirty="0">
                          <a:solidFill>
                            <a:schemeClr val="accent6">
                              <a:lumMod val="75000"/>
                            </a:schemeClr>
                          </a:solidFill>
                          <a:effectLst/>
                          <a:latin typeface="+mn-lt"/>
                          <a:ea typeface="+mn-ea"/>
                          <a:cs typeface="+mn-cs"/>
                        </a:rPr>
                        <a:t>Investigate - research and present</a:t>
                      </a:r>
                    </a:p>
                    <a:p>
                      <a:endParaRPr lang="en-AU" sz="1400" b="1" dirty="0"/>
                    </a:p>
                  </a:txBody>
                  <a:tcPr/>
                </a:tc>
                <a:tc>
                  <a:txBody>
                    <a:bodyPr/>
                    <a:lstStyle/>
                    <a:p>
                      <a:pPr marL="171450" indent="-171450">
                        <a:buFont typeface="Arial" panose="020B0604020202020204" pitchFamily="34" charset="0"/>
                        <a:buChar char="•"/>
                      </a:pPr>
                      <a:r>
                        <a:rPr lang="en-AU" sz="1400" dirty="0"/>
                        <a:t>Focus on artworks by Australian artists including Aboriginal or Torres Strait Islander artists</a:t>
                      </a:r>
                    </a:p>
                    <a:p>
                      <a:pPr marL="171450" indent="-171450">
                        <a:buFont typeface="Arial" panose="020B0604020202020204" pitchFamily="34" charset="0"/>
                        <a:buChar char="•"/>
                      </a:pPr>
                      <a:r>
                        <a:rPr lang="en-AU" sz="1400" dirty="0"/>
                        <a:t>Research of artists and artworks</a:t>
                      </a:r>
                    </a:p>
                    <a:p>
                      <a:pPr marL="171450" indent="-171450">
                        <a:buFont typeface="Arial" panose="020B0604020202020204" pitchFamily="34" charset="0"/>
                        <a:buChar char="•"/>
                      </a:pPr>
                      <a:r>
                        <a:rPr lang="en-AU" sz="1400" dirty="0"/>
                        <a:t>Presentation of information with an exhibition focus</a:t>
                      </a:r>
                    </a:p>
                  </a:txBody>
                  <a:tcPr/>
                </a:tc>
                <a:extLst>
                  <a:ext uri="{0D108BD9-81ED-4DB2-BD59-A6C34878D82A}">
                    <a16:rowId xmlns:a16="http://schemas.microsoft.com/office/drawing/2014/main" val="2946955792"/>
                  </a:ext>
                </a:extLst>
              </a:tr>
            </a:tbl>
          </a:graphicData>
        </a:graphic>
      </p:graphicFrame>
    </p:spTree>
    <p:extLst>
      <p:ext uri="{BB962C8B-B14F-4D97-AF65-F5344CB8AC3E}">
        <p14:creationId xmlns:p14="http://schemas.microsoft.com/office/powerpoint/2010/main" val="514284804"/>
      </p:ext>
    </p:extLst>
  </p:cSld>
  <p:clrMapOvr>
    <a:masterClrMapping/>
  </p:clrMapOvr>
  <p:transition/>
</p:sld>
</file>

<file path=ppt/theme/theme1.xml><?xml version="1.0" encoding="utf-8"?>
<a:theme xmlns:a="http://schemas.openxmlformats.org/drawingml/2006/main" name="VCAA Powerpoint Template">
  <a:themeElements>
    <a:clrScheme name="VCAA">
      <a:dk1>
        <a:srgbClr val="000000"/>
      </a:dk1>
      <a:lt1>
        <a:srgbClr val="FFFFFF"/>
      </a:lt1>
      <a:dk2>
        <a:srgbClr val="000000"/>
      </a:dk2>
      <a:lt2>
        <a:srgbClr val="808080"/>
      </a:lt2>
      <a:accent1>
        <a:srgbClr val="00CC99"/>
      </a:accent1>
      <a:accent2>
        <a:srgbClr val="0096DF"/>
      </a:accent2>
      <a:accent3>
        <a:srgbClr val="FFFFFF"/>
      </a:accent3>
      <a:accent4>
        <a:srgbClr val="000000"/>
      </a:accent4>
      <a:accent5>
        <a:srgbClr val="AAE2CA"/>
      </a:accent5>
      <a:accent6>
        <a:srgbClr val="0096DF"/>
      </a:accent6>
      <a:hlink>
        <a:srgbClr val="CCCCFF"/>
      </a:hlink>
      <a:folHlink>
        <a:srgbClr val="B2B2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VCAAPowerPointWidescreen.pptx" id="{0C9E7247-132D-46A0-A7D4-A14763420684}" vid="{A1EA8A44-BFF1-4734-9327-89A176A3C72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b1688cb4a3a940449dc8286705012a42 xmlns="1aab662d-a6b2-42d6-996b-a574723d1ad8">
      <Terms xmlns="http://schemas.microsoft.com/office/infopath/2007/PartnerControls"/>
    </b1688cb4a3a940449dc8286705012a42>
    <DEECD_Publisher xmlns="http://schemas.microsoft.com/sharepoint/v3">Department of Education and early Childhood Development</DEECD_Publisher>
    <pfad5814e62747ed9f131defefc62dac xmlns="1aab662d-a6b2-42d6-996b-a574723d1ad8">
      <Terms xmlns="http://schemas.microsoft.com/office/infopath/2007/PartnerControls"/>
    </pfad5814e62747ed9f131defefc62dac>
    <a319977fc8504e09982f090ae1d7c602 xmlns="1aab662d-a6b2-42d6-996b-a574723d1ad8">
      <Terms xmlns="http://schemas.microsoft.com/office/infopath/2007/PartnerControls"/>
    </a319977fc8504e09982f090ae1d7c602>
    <DEECD_Keywords xmlns="http://schemas.microsoft.com/sharepoint/v3" xsi:nil="true"/>
    <PublishingExpirationDate xmlns="http://schemas.microsoft.com/sharepoint/v3" xsi:nil="true"/>
    <DEECD_Description xmlns="http://schemas.microsoft.com/sharepoint/v3" xsi:nil="true"/>
    <PublishingStartDate xmlns="http://schemas.microsoft.com/sharepoint/v3" xsi:nil="true"/>
    <TaxCatchAll xmlns="1aab662d-a6b2-42d6-996b-a574723d1ad8"/>
    <ofbb8b9a280a423a91cf717fb81349cd xmlns="1aab662d-a6b2-42d6-996b-a574723d1ad8">
      <Terms xmlns="http://schemas.microsoft.com/office/infopath/2007/PartnerControls"/>
    </ofbb8b9a280a423a91cf717fb81349cd>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WebCM Documents" ma:contentTypeID="0x0101008840106FE30D4F50BC61A726A7CA6E3800C6AB3851F4F88F40B98871D148B8EC2C" ma:contentTypeVersion="4" ma:contentTypeDescription="WebCM Documents Content Type" ma:contentTypeScope="" ma:versionID="201aefb3d423ab3496ecf505ba6700f1">
  <xsd:schema xmlns:xsd="http://www.w3.org/2001/XMLSchema" xmlns:xs="http://www.w3.org/2001/XMLSchema" xmlns:p="http://schemas.microsoft.com/office/2006/metadata/properties" xmlns:ns1="http://schemas.microsoft.com/sharepoint/v3" xmlns:ns2="1aab662d-a6b2-42d6-996b-a574723d1ad8" targetNamespace="http://schemas.microsoft.com/office/2006/metadata/properties" ma:root="true" ma:fieldsID="aced064e7767211f932e8066716e15cd" ns1:_="" ns2:_="">
    <xsd:import namespace="http://schemas.microsoft.com/sharepoint/v3"/>
    <xsd:import namespace="1aab662d-a6b2-42d6-996b-a574723d1ad8"/>
    <xsd:element name="properties">
      <xsd:complexType>
        <xsd:sequence>
          <xsd:element name="documentManagement">
            <xsd:complexType>
              <xsd:all>
                <xsd:element ref="ns1:DEECD_Description" minOccurs="0"/>
                <xsd:element ref="ns1:DEECD_Publisher" minOccurs="0"/>
                <xsd:element ref="ns1:DEECD_Keywords" minOccurs="0"/>
                <xsd:element ref="ns1:PublishingStartDate" minOccurs="0"/>
                <xsd:element ref="ns1:PublishingExpirationDate" minOccurs="0"/>
                <xsd:element ref="ns2:TaxCatchAll" minOccurs="0"/>
                <xsd:element ref="ns2:pfad5814e62747ed9f131defefc62dac" minOccurs="0"/>
                <xsd:element ref="ns2:a319977fc8504e09982f090ae1d7c602" minOccurs="0"/>
                <xsd:element ref="ns2:ofbb8b9a280a423a91cf717fb81349cd" minOccurs="0"/>
                <xsd:element ref="ns2:b1688cb4a3a940449dc8286705012a42"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ECD_Description" ma:index="8" nillable="true" ma:displayName="Description" ma:internalName="DEECD_Description">
      <xsd:simpleType>
        <xsd:restriction base="dms:Note">
          <xsd:maxLength value="255"/>
        </xsd:restriction>
      </xsd:simpleType>
    </xsd:element>
    <xsd:element name="DEECD_Publisher" ma:index="9" nillable="true" ma:displayName="Publisher" ma:default="Department of Education and early Childhood Development" ma:internalName="DEECD_Publisher">
      <xsd:simpleType>
        <xsd:restriction base="dms:Text"/>
      </xsd:simpleType>
    </xsd:element>
    <xsd:element name="DEECD_Keywords" ma:index="14" nillable="true" ma:displayName="Keywords" ma:internalName="DEECD_Keywords">
      <xsd:simpleType>
        <xsd:restriction base="dms:Note">
          <xsd:maxLength value="255"/>
        </xsd:restriction>
      </xsd:simpleType>
    </xsd:element>
    <xsd:element name="PublishingStartDate" ma:index="15"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6"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b662d-a6b2-42d6-996b-a574723d1ad8"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40074adc-11cd-43a7-822e-3f870fae400d}" ma:internalName="TaxCatchAll" ma:showField="CatchAllData" ma:web="1aab662d-a6b2-42d6-996b-a574723d1ad8">
      <xsd:complexType>
        <xsd:complexContent>
          <xsd:extension base="dms:MultiChoiceLookup">
            <xsd:sequence>
              <xsd:element name="Value" type="dms:Lookup" maxOccurs="unbounded" minOccurs="0" nillable="true"/>
            </xsd:sequence>
          </xsd:extension>
        </xsd:complexContent>
      </xsd:complexType>
    </xsd:element>
    <xsd:element name="pfad5814e62747ed9f131defefc62dac" ma:index="18" nillable="true" ma:taxonomy="true" ma:internalName="pfad5814e62747ed9f131defefc62dac" ma:taxonomyFieldName="DEECD_SubjectCategory" ma:displayName="Subject Category" ma:fieldId="{9fad5814-e627-47ed-9f13-1defefc62dac}" ma:sspId="272df97b-2740-40bb-9c0d-572a441144cd" ma:termSetId="cc6468fc-15c3-4209-9517-a733b6c80435" ma:anchorId="00000000-0000-0000-0000-000000000000" ma:open="false" ma:isKeyword="false">
      <xsd:complexType>
        <xsd:sequence>
          <xsd:element ref="pc:Terms" minOccurs="0" maxOccurs="1"/>
        </xsd:sequence>
      </xsd:complexType>
    </xsd:element>
    <xsd:element name="a319977fc8504e09982f090ae1d7c602" ma:index="19" nillable="true" ma:taxonomy="true" ma:internalName="a319977fc8504e09982f090ae1d7c602" ma:taxonomyFieldName="DEECD_ItemType" ma:displayName="Item Type" ma:fieldId="{a319977f-c850-4e09-982f-090ae1d7c602}" ma:sspId="272df97b-2740-40bb-9c0d-572a441144cd" ma:termSetId="87a54e1a-a086-4056-9430-e3def70b5bc0" ma:anchorId="00000000-0000-0000-0000-000000000000" ma:open="false" ma:isKeyword="false">
      <xsd:complexType>
        <xsd:sequence>
          <xsd:element ref="pc:Terms" minOccurs="0" maxOccurs="1"/>
        </xsd:sequence>
      </xsd:complexType>
    </xsd:element>
    <xsd:element name="ofbb8b9a280a423a91cf717fb81349cd" ma:index="20" nillable="true" ma:taxonomy="true" ma:internalName="ofbb8b9a280a423a91cf717fb81349cd" ma:taxonomyFieldName="DEECD_Author" ma:displayName="Author" ma:fieldId="{8fbb8b9a-280a-423a-91cf-717fb81349cd}" ma:sspId="272df97b-2740-40bb-9c0d-572a441144cd" ma:termSetId="f9681774-4169-418a-ae49-9bc331f72a4f" ma:anchorId="00000000-0000-0000-0000-000000000000" ma:open="false" ma:isKeyword="false">
      <xsd:complexType>
        <xsd:sequence>
          <xsd:element ref="pc:Terms" minOccurs="0" maxOccurs="1"/>
        </xsd:sequence>
      </xsd:complexType>
    </xsd:element>
    <xsd:element name="b1688cb4a3a940449dc8286705012a42" ma:index="21" nillable="true" ma:taxonomy="true" ma:internalName="b1688cb4a3a940449dc8286705012a42" ma:taxonomyFieldName="DEECD_Audience" ma:displayName="Audience" ma:fieldId="{b1688cb4-a3a9-4044-9dc8-286705012a42}" ma:taxonomyMulti="true" ma:sspId="272df97b-2740-40bb-9c0d-572a441144cd" ma:termSetId="af0be819-ce00-4865-904d-8408c82c2300"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4C10D6F-BCFD-4CED-BCD0-BD434EE4B160}">
  <ds:schemaRefs>
    <ds:schemaRef ds:uri="http://purl.org/dc/term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 ds:uri="1aab662d-a6b2-42d6-996b-a574723d1ad8"/>
    <ds:schemaRef ds:uri="http://schemas.microsoft.com/sharepoint/v3"/>
  </ds:schemaRefs>
</ds:datastoreItem>
</file>

<file path=customXml/itemProps2.xml><?xml version="1.0" encoding="utf-8"?>
<ds:datastoreItem xmlns:ds="http://schemas.openxmlformats.org/officeDocument/2006/customXml" ds:itemID="{A5B15B75-E3CD-4E2A-B3B0-995C4D3D50F5}">
  <ds:schemaRefs>
    <ds:schemaRef ds:uri="http://schemas.microsoft.com/sharepoint/v3/contenttype/forms"/>
  </ds:schemaRefs>
</ds:datastoreItem>
</file>

<file path=customXml/itemProps3.xml><?xml version="1.0" encoding="utf-8"?>
<ds:datastoreItem xmlns:ds="http://schemas.openxmlformats.org/officeDocument/2006/customXml" ds:itemID="{2B922551-8DCB-4140-B66D-DD917AD688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aab662d-a6b2-42d6-996b-a574723d1a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VCAAPowerPointWidescreen</Template>
  <TotalTime>129</TotalTime>
  <Words>2784</Words>
  <Application>Microsoft Office PowerPoint</Application>
  <PresentationFormat>On-screen Show (16:9)</PresentationFormat>
  <Paragraphs>368</Paragraphs>
  <Slides>25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Courier New</vt:lpstr>
      <vt:lpstr>Symbol</vt:lpstr>
      <vt:lpstr>Times New Roman</vt:lpstr>
      <vt:lpstr>Verdana</vt:lpstr>
      <vt:lpstr>VCAA Powerpoint Template</vt:lpstr>
      <vt:lpstr>VCE Art Making and Exhibiting  2023-2027 </vt:lpstr>
      <vt:lpstr>Art Making and Exhibiting - Aims</vt:lpstr>
      <vt:lpstr>VCE Art Making and Exhibiting Study specifications</vt:lpstr>
      <vt:lpstr>VCE Art Making and Exhibiting Study specifications: Making artworks</vt:lpstr>
      <vt:lpstr>VCE Art Making and Exhibiting Study specifications: Exhibiting artworks</vt:lpstr>
      <vt:lpstr>VCE Art Making and Exhibiting Study specifications: Exhibiting artworks</vt:lpstr>
      <vt:lpstr>VCE Art Making and Exhibiting Study specifications: Study Terms</vt:lpstr>
      <vt:lpstr>VCE Art Making and Exhibiting Unit 1: Explore, expand and investigate</vt:lpstr>
      <vt:lpstr>VCE Art Making and Exhibiting Unit 1: Explore, expand and investigate</vt:lpstr>
      <vt:lpstr>VCE Art Making and Exhibiting  Unit 1 Assessment</vt:lpstr>
      <vt:lpstr>VCE Art Making and Exhibiting  Unit 1 Assessment</vt:lpstr>
      <vt:lpstr>Art Making and Exhibiting Unit 2: Understand, develop and resolve</vt:lpstr>
      <vt:lpstr>Art Making and Exhibiting Unit 2: Understand, develop and resolve</vt:lpstr>
      <vt:lpstr>Art Making and Exhibiting Unit 2 Assessment</vt:lpstr>
      <vt:lpstr>Art Making and Exhibiting Unit 2 Assessment</vt:lpstr>
      <vt:lpstr>Art Making and Exhibiting Unit 3: Collect, extend and connect</vt:lpstr>
      <vt:lpstr>Art Making and Exhibiting Unit 3:Collect, extend and connect</vt:lpstr>
      <vt:lpstr>Art Making and Exhibiting Unit 4: Consolidate, present and conserve</vt:lpstr>
      <vt:lpstr>Art Making and Exhibiting Unit 4:Consolidate, present and conserve</vt:lpstr>
      <vt:lpstr>Art Making and Exhibiting Unit 3 and 4 Assessment Weightings</vt:lpstr>
      <vt:lpstr>Art Making and Exhibiting Unit 3 School-assessed Task</vt:lpstr>
      <vt:lpstr>PowerPoint Presentation</vt:lpstr>
      <vt:lpstr>PowerPoint Presentation</vt:lpstr>
      <vt:lpstr>Art Making and Exhibiting Unit 3 School-assessed Coursework</vt:lpstr>
      <vt:lpstr>Art Making and Exhibiting Unit 4 School-assessed Coursework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Ipsum Lorem ipsum line two</dc:title>
  <dc:creator>Kathryn Hendy-Ekers</dc:creator>
  <cp:lastModifiedBy>Colin Macleod-Smith</cp:lastModifiedBy>
  <cp:revision>8</cp:revision>
  <dcterms:created xsi:type="dcterms:W3CDTF">2022-04-26T05:11:42Z</dcterms:created>
  <dcterms:modified xsi:type="dcterms:W3CDTF">2023-06-21T01:23:46Z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0x0101008840106FE30D4F50BC61A726A7CA6E3800C6AB3851F4F88F40B98871D148B8EC2C</vt:lpwstr>
  </property>
</Properties>
</file>